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4" r:id="rId9"/>
    <p:sldId id="265" r:id="rId10"/>
    <p:sldId id="266" r:id="rId11"/>
    <p:sldId id="271" r:id="rId12"/>
    <p:sldId id="268" r:id="rId13"/>
    <p:sldId id="267" r:id="rId14"/>
    <p:sldId id="269" r:id="rId15"/>
    <p:sldId id="272" r:id="rId16"/>
    <p:sldId id="274" r:id="rId17"/>
    <p:sldId id="275" r:id="rId18"/>
    <p:sldId id="273" r:id="rId19"/>
    <p:sldId id="27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9" d="100"/>
          <a:sy n="79" d="100"/>
        </p:scale>
        <p:origin x="85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0A691-5FDC-E554-8588-5E241D5B883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7D622D7-B9F4-7B42-4308-1548540C2A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2F1B54B-58D0-13D7-8DA4-70973338A8E1}"/>
              </a:ext>
            </a:extLst>
          </p:cNvPr>
          <p:cNvSpPr>
            <a:spLocks noGrp="1"/>
          </p:cNvSpPr>
          <p:nvPr>
            <p:ph type="dt" sz="half" idx="10"/>
          </p:nvPr>
        </p:nvSpPr>
        <p:spPr/>
        <p:txBody>
          <a:bodyPr/>
          <a:lstStyle/>
          <a:p>
            <a:fld id="{201660C8-B50E-475D-8159-04C62E495210}" type="datetimeFigureOut">
              <a:rPr lang="en-US" smtClean="0"/>
              <a:t>6/27/2026</a:t>
            </a:fld>
            <a:endParaRPr lang="en-US"/>
          </a:p>
        </p:txBody>
      </p:sp>
      <p:sp>
        <p:nvSpPr>
          <p:cNvPr id="5" name="Footer Placeholder 4">
            <a:extLst>
              <a:ext uri="{FF2B5EF4-FFF2-40B4-BE49-F238E27FC236}">
                <a16:creationId xmlns:a16="http://schemas.microsoft.com/office/drawing/2014/main" id="{F2F21D8B-BEEF-BCCA-693D-8E3C294334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6192C7-A98A-558E-AC73-EC7CFE8B2A56}"/>
              </a:ext>
            </a:extLst>
          </p:cNvPr>
          <p:cNvSpPr>
            <a:spLocks noGrp="1"/>
          </p:cNvSpPr>
          <p:nvPr>
            <p:ph type="sldNum" sz="quarter" idx="12"/>
          </p:nvPr>
        </p:nvSpPr>
        <p:spPr/>
        <p:txBody>
          <a:bodyPr/>
          <a:lstStyle/>
          <a:p>
            <a:fld id="{772F3770-0684-4F38-AEA0-CC3E1638C3BF}" type="slidenum">
              <a:rPr lang="en-US" smtClean="0"/>
              <a:t>‹#›</a:t>
            </a:fld>
            <a:endParaRPr lang="en-US"/>
          </a:p>
        </p:txBody>
      </p:sp>
    </p:spTree>
    <p:extLst>
      <p:ext uri="{BB962C8B-B14F-4D97-AF65-F5344CB8AC3E}">
        <p14:creationId xmlns:p14="http://schemas.microsoft.com/office/powerpoint/2010/main" val="657002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CA326-349B-59FF-CAF4-7DADF6AE0B3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8CB5372-A1DC-7012-54F5-2DB613D293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31B600-E936-279B-B529-FF21443F03D4}"/>
              </a:ext>
            </a:extLst>
          </p:cNvPr>
          <p:cNvSpPr>
            <a:spLocks noGrp="1"/>
          </p:cNvSpPr>
          <p:nvPr>
            <p:ph type="dt" sz="half" idx="10"/>
          </p:nvPr>
        </p:nvSpPr>
        <p:spPr/>
        <p:txBody>
          <a:bodyPr/>
          <a:lstStyle/>
          <a:p>
            <a:fld id="{201660C8-B50E-475D-8159-04C62E495210}" type="datetimeFigureOut">
              <a:rPr lang="en-US" smtClean="0"/>
              <a:t>6/27/2026</a:t>
            </a:fld>
            <a:endParaRPr lang="en-US"/>
          </a:p>
        </p:txBody>
      </p:sp>
      <p:sp>
        <p:nvSpPr>
          <p:cNvPr id="5" name="Footer Placeholder 4">
            <a:extLst>
              <a:ext uri="{FF2B5EF4-FFF2-40B4-BE49-F238E27FC236}">
                <a16:creationId xmlns:a16="http://schemas.microsoft.com/office/drawing/2014/main" id="{FB5126FB-39DA-78FA-1BE9-F74B316D9E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806D2E-ADE6-22E9-7225-6554D211C5E6}"/>
              </a:ext>
            </a:extLst>
          </p:cNvPr>
          <p:cNvSpPr>
            <a:spLocks noGrp="1"/>
          </p:cNvSpPr>
          <p:nvPr>
            <p:ph type="sldNum" sz="quarter" idx="12"/>
          </p:nvPr>
        </p:nvSpPr>
        <p:spPr/>
        <p:txBody>
          <a:bodyPr/>
          <a:lstStyle/>
          <a:p>
            <a:fld id="{772F3770-0684-4F38-AEA0-CC3E1638C3BF}" type="slidenum">
              <a:rPr lang="en-US" smtClean="0"/>
              <a:t>‹#›</a:t>
            </a:fld>
            <a:endParaRPr lang="en-US"/>
          </a:p>
        </p:txBody>
      </p:sp>
    </p:spTree>
    <p:extLst>
      <p:ext uri="{BB962C8B-B14F-4D97-AF65-F5344CB8AC3E}">
        <p14:creationId xmlns:p14="http://schemas.microsoft.com/office/powerpoint/2010/main" val="3266068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9F3AF0-A010-FC31-9888-CF03F4B4C5E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2305B03-0E34-D4D3-964C-59EF2C44728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D9DFAD-DB88-637B-1AC2-6E62F638148D}"/>
              </a:ext>
            </a:extLst>
          </p:cNvPr>
          <p:cNvSpPr>
            <a:spLocks noGrp="1"/>
          </p:cNvSpPr>
          <p:nvPr>
            <p:ph type="dt" sz="half" idx="10"/>
          </p:nvPr>
        </p:nvSpPr>
        <p:spPr/>
        <p:txBody>
          <a:bodyPr/>
          <a:lstStyle/>
          <a:p>
            <a:fld id="{201660C8-B50E-475D-8159-04C62E495210}" type="datetimeFigureOut">
              <a:rPr lang="en-US" smtClean="0"/>
              <a:t>6/27/2026</a:t>
            </a:fld>
            <a:endParaRPr lang="en-US"/>
          </a:p>
        </p:txBody>
      </p:sp>
      <p:sp>
        <p:nvSpPr>
          <p:cNvPr id="5" name="Footer Placeholder 4">
            <a:extLst>
              <a:ext uri="{FF2B5EF4-FFF2-40B4-BE49-F238E27FC236}">
                <a16:creationId xmlns:a16="http://schemas.microsoft.com/office/drawing/2014/main" id="{2140CEEA-C346-B8F1-1350-99EA0DEA66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DB7300-F3A9-E1AF-9BA0-D6A3CC8F55B3}"/>
              </a:ext>
            </a:extLst>
          </p:cNvPr>
          <p:cNvSpPr>
            <a:spLocks noGrp="1"/>
          </p:cNvSpPr>
          <p:nvPr>
            <p:ph type="sldNum" sz="quarter" idx="12"/>
          </p:nvPr>
        </p:nvSpPr>
        <p:spPr/>
        <p:txBody>
          <a:bodyPr/>
          <a:lstStyle/>
          <a:p>
            <a:fld id="{772F3770-0684-4F38-AEA0-CC3E1638C3BF}" type="slidenum">
              <a:rPr lang="en-US" smtClean="0"/>
              <a:t>‹#›</a:t>
            </a:fld>
            <a:endParaRPr lang="en-US"/>
          </a:p>
        </p:txBody>
      </p:sp>
    </p:spTree>
    <p:extLst>
      <p:ext uri="{BB962C8B-B14F-4D97-AF65-F5344CB8AC3E}">
        <p14:creationId xmlns:p14="http://schemas.microsoft.com/office/powerpoint/2010/main" val="1956892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E3533-0C6A-7481-EE5D-1FE368ACE4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F5B6F6-9A64-4883-4F14-71B1241CF85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8A76AB-B72A-D213-6620-52FDCAD2DB4C}"/>
              </a:ext>
            </a:extLst>
          </p:cNvPr>
          <p:cNvSpPr>
            <a:spLocks noGrp="1"/>
          </p:cNvSpPr>
          <p:nvPr>
            <p:ph type="dt" sz="half" idx="10"/>
          </p:nvPr>
        </p:nvSpPr>
        <p:spPr/>
        <p:txBody>
          <a:bodyPr/>
          <a:lstStyle/>
          <a:p>
            <a:fld id="{201660C8-B50E-475D-8159-04C62E495210}" type="datetimeFigureOut">
              <a:rPr lang="en-US" smtClean="0"/>
              <a:t>6/27/2026</a:t>
            </a:fld>
            <a:endParaRPr lang="en-US"/>
          </a:p>
        </p:txBody>
      </p:sp>
      <p:sp>
        <p:nvSpPr>
          <p:cNvPr id="5" name="Footer Placeholder 4">
            <a:extLst>
              <a:ext uri="{FF2B5EF4-FFF2-40B4-BE49-F238E27FC236}">
                <a16:creationId xmlns:a16="http://schemas.microsoft.com/office/drawing/2014/main" id="{F7D913BF-89B1-18E3-DE81-C1DE6C3BE1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BE050F-F2EA-2465-8719-ADCA88920B51}"/>
              </a:ext>
            </a:extLst>
          </p:cNvPr>
          <p:cNvSpPr>
            <a:spLocks noGrp="1"/>
          </p:cNvSpPr>
          <p:nvPr>
            <p:ph type="sldNum" sz="quarter" idx="12"/>
          </p:nvPr>
        </p:nvSpPr>
        <p:spPr/>
        <p:txBody>
          <a:bodyPr/>
          <a:lstStyle/>
          <a:p>
            <a:fld id="{772F3770-0684-4F38-AEA0-CC3E1638C3BF}" type="slidenum">
              <a:rPr lang="en-US" smtClean="0"/>
              <a:t>‹#›</a:t>
            </a:fld>
            <a:endParaRPr lang="en-US"/>
          </a:p>
        </p:txBody>
      </p:sp>
    </p:spTree>
    <p:extLst>
      <p:ext uri="{BB962C8B-B14F-4D97-AF65-F5344CB8AC3E}">
        <p14:creationId xmlns:p14="http://schemas.microsoft.com/office/powerpoint/2010/main" val="1014347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69918-01B8-84D6-94ED-3B57AEA674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DEFB029-7DF3-80B2-085F-5FE23B5505F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613242-2574-1F56-50EE-7FD29DA97D54}"/>
              </a:ext>
            </a:extLst>
          </p:cNvPr>
          <p:cNvSpPr>
            <a:spLocks noGrp="1"/>
          </p:cNvSpPr>
          <p:nvPr>
            <p:ph type="dt" sz="half" idx="10"/>
          </p:nvPr>
        </p:nvSpPr>
        <p:spPr/>
        <p:txBody>
          <a:bodyPr/>
          <a:lstStyle/>
          <a:p>
            <a:fld id="{201660C8-B50E-475D-8159-04C62E495210}" type="datetimeFigureOut">
              <a:rPr lang="en-US" smtClean="0"/>
              <a:t>6/27/2026</a:t>
            </a:fld>
            <a:endParaRPr lang="en-US"/>
          </a:p>
        </p:txBody>
      </p:sp>
      <p:sp>
        <p:nvSpPr>
          <p:cNvPr id="5" name="Footer Placeholder 4">
            <a:extLst>
              <a:ext uri="{FF2B5EF4-FFF2-40B4-BE49-F238E27FC236}">
                <a16:creationId xmlns:a16="http://schemas.microsoft.com/office/drawing/2014/main" id="{BAD9C6DB-8B35-3B97-7700-7155A6DCBEC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4AAF19-EA4F-472E-0FD9-81F6B34DAB1E}"/>
              </a:ext>
            </a:extLst>
          </p:cNvPr>
          <p:cNvSpPr>
            <a:spLocks noGrp="1"/>
          </p:cNvSpPr>
          <p:nvPr>
            <p:ph type="sldNum" sz="quarter" idx="12"/>
          </p:nvPr>
        </p:nvSpPr>
        <p:spPr/>
        <p:txBody>
          <a:bodyPr/>
          <a:lstStyle/>
          <a:p>
            <a:fld id="{772F3770-0684-4F38-AEA0-CC3E1638C3BF}" type="slidenum">
              <a:rPr lang="en-US" smtClean="0"/>
              <a:t>‹#›</a:t>
            </a:fld>
            <a:endParaRPr lang="en-US"/>
          </a:p>
        </p:txBody>
      </p:sp>
    </p:spTree>
    <p:extLst>
      <p:ext uri="{BB962C8B-B14F-4D97-AF65-F5344CB8AC3E}">
        <p14:creationId xmlns:p14="http://schemas.microsoft.com/office/powerpoint/2010/main" val="1626548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FD216-D6DF-5191-3B27-4FEA75820E8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FB7E14-7655-717A-CCB7-1A5BF3C0C6C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C3D4FE8-5E53-6C6F-9009-9C3ECA186B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D1A3DC4-DE5D-C000-46B1-827D63ABA2C8}"/>
              </a:ext>
            </a:extLst>
          </p:cNvPr>
          <p:cNvSpPr>
            <a:spLocks noGrp="1"/>
          </p:cNvSpPr>
          <p:nvPr>
            <p:ph type="dt" sz="half" idx="10"/>
          </p:nvPr>
        </p:nvSpPr>
        <p:spPr/>
        <p:txBody>
          <a:bodyPr/>
          <a:lstStyle/>
          <a:p>
            <a:fld id="{201660C8-B50E-475D-8159-04C62E495210}" type="datetimeFigureOut">
              <a:rPr lang="en-US" smtClean="0"/>
              <a:t>6/27/2026</a:t>
            </a:fld>
            <a:endParaRPr lang="en-US"/>
          </a:p>
        </p:txBody>
      </p:sp>
      <p:sp>
        <p:nvSpPr>
          <p:cNvPr id="6" name="Footer Placeholder 5">
            <a:extLst>
              <a:ext uri="{FF2B5EF4-FFF2-40B4-BE49-F238E27FC236}">
                <a16:creationId xmlns:a16="http://schemas.microsoft.com/office/drawing/2014/main" id="{858027FF-A456-CC78-F492-2A0BE681002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9C1AE3-5F3A-DC90-8606-E7EF312AC6E1}"/>
              </a:ext>
            </a:extLst>
          </p:cNvPr>
          <p:cNvSpPr>
            <a:spLocks noGrp="1"/>
          </p:cNvSpPr>
          <p:nvPr>
            <p:ph type="sldNum" sz="quarter" idx="12"/>
          </p:nvPr>
        </p:nvSpPr>
        <p:spPr/>
        <p:txBody>
          <a:bodyPr/>
          <a:lstStyle/>
          <a:p>
            <a:fld id="{772F3770-0684-4F38-AEA0-CC3E1638C3BF}" type="slidenum">
              <a:rPr lang="en-US" smtClean="0"/>
              <a:t>‹#›</a:t>
            </a:fld>
            <a:endParaRPr lang="en-US"/>
          </a:p>
        </p:txBody>
      </p:sp>
    </p:spTree>
    <p:extLst>
      <p:ext uri="{BB962C8B-B14F-4D97-AF65-F5344CB8AC3E}">
        <p14:creationId xmlns:p14="http://schemas.microsoft.com/office/powerpoint/2010/main" val="88590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CF354-3006-DE92-2177-771D20F5650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270A8BD-D7AA-DFCB-8451-43364CD707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E39D5B-5906-0BC4-AE20-42D6362AB3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7E902F-8085-B469-FB96-C32E7A96BE2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B6A3667-111C-1B8F-C34F-DA393A1D28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F23464-E810-DFCD-72D5-C743C8017A42}"/>
              </a:ext>
            </a:extLst>
          </p:cNvPr>
          <p:cNvSpPr>
            <a:spLocks noGrp="1"/>
          </p:cNvSpPr>
          <p:nvPr>
            <p:ph type="dt" sz="half" idx="10"/>
          </p:nvPr>
        </p:nvSpPr>
        <p:spPr/>
        <p:txBody>
          <a:bodyPr/>
          <a:lstStyle/>
          <a:p>
            <a:fld id="{201660C8-B50E-475D-8159-04C62E495210}" type="datetimeFigureOut">
              <a:rPr lang="en-US" smtClean="0"/>
              <a:t>6/27/2026</a:t>
            </a:fld>
            <a:endParaRPr lang="en-US"/>
          </a:p>
        </p:txBody>
      </p:sp>
      <p:sp>
        <p:nvSpPr>
          <p:cNvPr id="8" name="Footer Placeholder 7">
            <a:extLst>
              <a:ext uri="{FF2B5EF4-FFF2-40B4-BE49-F238E27FC236}">
                <a16:creationId xmlns:a16="http://schemas.microsoft.com/office/drawing/2014/main" id="{E90D6E3D-6E8B-2A86-8B89-5D3B55D92AD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B62BF3B-4B21-B7A7-74CD-62FB8F0EC38A}"/>
              </a:ext>
            </a:extLst>
          </p:cNvPr>
          <p:cNvSpPr>
            <a:spLocks noGrp="1"/>
          </p:cNvSpPr>
          <p:nvPr>
            <p:ph type="sldNum" sz="quarter" idx="12"/>
          </p:nvPr>
        </p:nvSpPr>
        <p:spPr/>
        <p:txBody>
          <a:bodyPr/>
          <a:lstStyle/>
          <a:p>
            <a:fld id="{772F3770-0684-4F38-AEA0-CC3E1638C3BF}" type="slidenum">
              <a:rPr lang="en-US" smtClean="0"/>
              <a:t>‹#›</a:t>
            </a:fld>
            <a:endParaRPr lang="en-US"/>
          </a:p>
        </p:txBody>
      </p:sp>
    </p:spTree>
    <p:extLst>
      <p:ext uri="{BB962C8B-B14F-4D97-AF65-F5344CB8AC3E}">
        <p14:creationId xmlns:p14="http://schemas.microsoft.com/office/powerpoint/2010/main" val="157844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FBC90B-BB3C-6414-3507-24FA6C35CFB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F16452-FB95-755B-59E8-BF54D14E8678}"/>
              </a:ext>
            </a:extLst>
          </p:cNvPr>
          <p:cNvSpPr>
            <a:spLocks noGrp="1"/>
          </p:cNvSpPr>
          <p:nvPr>
            <p:ph type="dt" sz="half" idx="10"/>
          </p:nvPr>
        </p:nvSpPr>
        <p:spPr/>
        <p:txBody>
          <a:bodyPr/>
          <a:lstStyle/>
          <a:p>
            <a:fld id="{201660C8-B50E-475D-8159-04C62E495210}" type="datetimeFigureOut">
              <a:rPr lang="en-US" smtClean="0"/>
              <a:t>6/27/2026</a:t>
            </a:fld>
            <a:endParaRPr lang="en-US"/>
          </a:p>
        </p:txBody>
      </p:sp>
      <p:sp>
        <p:nvSpPr>
          <p:cNvPr id="4" name="Footer Placeholder 3">
            <a:extLst>
              <a:ext uri="{FF2B5EF4-FFF2-40B4-BE49-F238E27FC236}">
                <a16:creationId xmlns:a16="http://schemas.microsoft.com/office/drawing/2014/main" id="{85DA084E-06F1-AA14-59AE-BD2FF49BCED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BD53E8E-5866-DBCF-1FC3-6A7354C98153}"/>
              </a:ext>
            </a:extLst>
          </p:cNvPr>
          <p:cNvSpPr>
            <a:spLocks noGrp="1"/>
          </p:cNvSpPr>
          <p:nvPr>
            <p:ph type="sldNum" sz="quarter" idx="12"/>
          </p:nvPr>
        </p:nvSpPr>
        <p:spPr/>
        <p:txBody>
          <a:bodyPr/>
          <a:lstStyle/>
          <a:p>
            <a:fld id="{772F3770-0684-4F38-AEA0-CC3E1638C3BF}" type="slidenum">
              <a:rPr lang="en-US" smtClean="0"/>
              <a:t>‹#›</a:t>
            </a:fld>
            <a:endParaRPr lang="en-US"/>
          </a:p>
        </p:txBody>
      </p:sp>
    </p:spTree>
    <p:extLst>
      <p:ext uri="{BB962C8B-B14F-4D97-AF65-F5344CB8AC3E}">
        <p14:creationId xmlns:p14="http://schemas.microsoft.com/office/powerpoint/2010/main" val="3014641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7C681C-E3F2-485D-8210-08C0735B46B3}"/>
              </a:ext>
            </a:extLst>
          </p:cNvPr>
          <p:cNvSpPr>
            <a:spLocks noGrp="1"/>
          </p:cNvSpPr>
          <p:nvPr>
            <p:ph type="dt" sz="half" idx="10"/>
          </p:nvPr>
        </p:nvSpPr>
        <p:spPr/>
        <p:txBody>
          <a:bodyPr/>
          <a:lstStyle/>
          <a:p>
            <a:fld id="{201660C8-B50E-475D-8159-04C62E495210}" type="datetimeFigureOut">
              <a:rPr lang="en-US" smtClean="0"/>
              <a:t>6/27/2026</a:t>
            </a:fld>
            <a:endParaRPr lang="en-US"/>
          </a:p>
        </p:txBody>
      </p:sp>
      <p:sp>
        <p:nvSpPr>
          <p:cNvPr id="3" name="Footer Placeholder 2">
            <a:extLst>
              <a:ext uri="{FF2B5EF4-FFF2-40B4-BE49-F238E27FC236}">
                <a16:creationId xmlns:a16="http://schemas.microsoft.com/office/drawing/2014/main" id="{C7917E5C-177A-CEC8-ECA5-35D0A620CFB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B3EDDF9-BEDE-84CF-A640-C88C8100A5DD}"/>
              </a:ext>
            </a:extLst>
          </p:cNvPr>
          <p:cNvSpPr>
            <a:spLocks noGrp="1"/>
          </p:cNvSpPr>
          <p:nvPr>
            <p:ph type="sldNum" sz="quarter" idx="12"/>
          </p:nvPr>
        </p:nvSpPr>
        <p:spPr/>
        <p:txBody>
          <a:bodyPr/>
          <a:lstStyle/>
          <a:p>
            <a:fld id="{772F3770-0684-4F38-AEA0-CC3E1638C3BF}" type="slidenum">
              <a:rPr lang="en-US" smtClean="0"/>
              <a:t>‹#›</a:t>
            </a:fld>
            <a:endParaRPr lang="en-US"/>
          </a:p>
        </p:txBody>
      </p:sp>
    </p:spTree>
    <p:extLst>
      <p:ext uri="{BB962C8B-B14F-4D97-AF65-F5344CB8AC3E}">
        <p14:creationId xmlns:p14="http://schemas.microsoft.com/office/powerpoint/2010/main" val="1247224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2C083-7DBF-7309-E55F-C869A2AF94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CD3EFB4-60E0-3716-B2C6-BD19208D56F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EFC6F70-B5C6-34AB-7B79-7F0B293FFA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1354F9-8F1C-7882-C4F4-CA4941074FFB}"/>
              </a:ext>
            </a:extLst>
          </p:cNvPr>
          <p:cNvSpPr>
            <a:spLocks noGrp="1"/>
          </p:cNvSpPr>
          <p:nvPr>
            <p:ph type="dt" sz="half" idx="10"/>
          </p:nvPr>
        </p:nvSpPr>
        <p:spPr/>
        <p:txBody>
          <a:bodyPr/>
          <a:lstStyle/>
          <a:p>
            <a:fld id="{201660C8-B50E-475D-8159-04C62E495210}" type="datetimeFigureOut">
              <a:rPr lang="en-US" smtClean="0"/>
              <a:t>6/27/2026</a:t>
            </a:fld>
            <a:endParaRPr lang="en-US"/>
          </a:p>
        </p:txBody>
      </p:sp>
      <p:sp>
        <p:nvSpPr>
          <p:cNvPr id="6" name="Footer Placeholder 5">
            <a:extLst>
              <a:ext uri="{FF2B5EF4-FFF2-40B4-BE49-F238E27FC236}">
                <a16:creationId xmlns:a16="http://schemas.microsoft.com/office/drawing/2014/main" id="{B484D49F-2B2F-D47E-254A-5C6A74246F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F31B28-F3B7-E8C6-0818-5207024001C8}"/>
              </a:ext>
            </a:extLst>
          </p:cNvPr>
          <p:cNvSpPr>
            <a:spLocks noGrp="1"/>
          </p:cNvSpPr>
          <p:nvPr>
            <p:ph type="sldNum" sz="quarter" idx="12"/>
          </p:nvPr>
        </p:nvSpPr>
        <p:spPr/>
        <p:txBody>
          <a:bodyPr/>
          <a:lstStyle/>
          <a:p>
            <a:fld id="{772F3770-0684-4F38-AEA0-CC3E1638C3BF}" type="slidenum">
              <a:rPr lang="en-US" smtClean="0"/>
              <a:t>‹#›</a:t>
            </a:fld>
            <a:endParaRPr lang="en-US"/>
          </a:p>
        </p:txBody>
      </p:sp>
    </p:spTree>
    <p:extLst>
      <p:ext uri="{BB962C8B-B14F-4D97-AF65-F5344CB8AC3E}">
        <p14:creationId xmlns:p14="http://schemas.microsoft.com/office/powerpoint/2010/main" val="2416997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BA8D4-C856-377E-6F28-A53855BAE1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2402C2-98DC-5A21-B969-F6F168C6DA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FF90717-FFD3-B5D6-77A6-0946CA205A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CDB7B4-409D-06E8-0B6B-E226FF16C6CB}"/>
              </a:ext>
            </a:extLst>
          </p:cNvPr>
          <p:cNvSpPr>
            <a:spLocks noGrp="1"/>
          </p:cNvSpPr>
          <p:nvPr>
            <p:ph type="dt" sz="half" idx="10"/>
          </p:nvPr>
        </p:nvSpPr>
        <p:spPr/>
        <p:txBody>
          <a:bodyPr/>
          <a:lstStyle/>
          <a:p>
            <a:fld id="{201660C8-B50E-475D-8159-04C62E495210}" type="datetimeFigureOut">
              <a:rPr lang="en-US" smtClean="0"/>
              <a:t>6/27/2026</a:t>
            </a:fld>
            <a:endParaRPr lang="en-US"/>
          </a:p>
        </p:txBody>
      </p:sp>
      <p:sp>
        <p:nvSpPr>
          <p:cNvPr id="6" name="Footer Placeholder 5">
            <a:extLst>
              <a:ext uri="{FF2B5EF4-FFF2-40B4-BE49-F238E27FC236}">
                <a16:creationId xmlns:a16="http://schemas.microsoft.com/office/drawing/2014/main" id="{BACE5DC4-5686-F5D1-32B0-1F489C2271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E7F909-9C8F-F4C9-70E1-E8840C2AE6B7}"/>
              </a:ext>
            </a:extLst>
          </p:cNvPr>
          <p:cNvSpPr>
            <a:spLocks noGrp="1"/>
          </p:cNvSpPr>
          <p:nvPr>
            <p:ph type="sldNum" sz="quarter" idx="12"/>
          </p:nvPr>
        </p:nvSpPr>
        <p:spPr/>
        <p:txBody>
          <a:bodyPr/>
          <a:lstStyle/>
          <a:p>
            <a:fld id="{772F3770-0684-4F38-AEA0-CC3E1638C3BF}" type="slidenum">
              <a:rPr lang="en-US" smtClean="0"/>
              <a:t>‹#›</a:t>
            </a:fld>
            <a:endParaRPr lang="en-US"/>
          </a:p>
        </p:txBody>
      </p:sp>
    </p:spTree>
    <p:extLst>
      <p:ext uri="{BB962C8B-B14F-4D97-AF65-F5344CB8AC3E}">
        <p14:creationId xmlns:p14="http://schemas.microsoft.com/office/powerpoint/2010/main" val="3628419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9AFBE9-9A90-FB03-ECB2-3D05A47B70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AD18E5A-0915-4F68-18FB-BA13C02D6A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E3D1FE-1B38-6552-BC17-3EFDA467FA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01660C8-B50E-475D-8159-04C62E495210}" type="datetimeFigureOut">
              <a:rPr lang="en-US" smtClean="0"/>
              <a:t>6/27/2026</a:t>
            </a:fld>
            <a:endParaRPr lang="en-US"/>
          </a:p>
        </p:txBody>
      </p:sp>
      <p:sp>
        <p:nvSpPr>
          <p:cNvPr id="5" name="Footer Placeholder 4">
            <a:extLst>
              <a:ext uri="{FF2B5EF4-FFF2-40B4-BE49-F238E27FC236}">
                <a16:creationId xmlns:a16="http://schemas.microsoft.com/office/drawing/2014/main" id="{B6686CB5-2B02-235D-6F5D-75A5BFB520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538AA6D-73AB-D9D1-AFD9-A81464F1C2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72F3770-0684-4F38-AEA0-CC3E1638C3BF}" type="slidenum">
              <a:rPr lang="en-US" smtClean="0"/>
              <a:t>‹#›</a:t>
            </a:fld>
            <a:endParaRPr lang="en-US"/>
          </a:p>
        </p:txBody>
      </p:sp>
    </p:spTree>
    <p:extLst>
      <p:ext uri="{BB962C8B-B14F-4D97-AF65-F5344CB8AC3E}">
        <p14:creationId xmlns:p14="http://schemas.microsoft.com/office/powerpoint/2010/main" val="17270649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A painting of a person leading a person to a donkey&#10;&#10;AI-generated content may be incorrect.">
            <a:extLst>
              <a:ext uri="{FF2B5EF4-FFF2-40B4-BE49-F238E27FC236}">
                <a16:creationId xmlns:a16="http://schemas.microsoft.com/office/drawing/2014/main" id="{206477E4-D00B-2C25-0D23-1CD0AE2807FC}"/>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t="24244" b="14448"/>
          <a:stretch>
            <a:fillRect/>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3658275-321A-AB23-4163-BF4D9D90B16B}"/>
              </a:ext>
            </a:extLst>
          </p:cNvPr>
          <p:cNvSpPr>
            <a:spLocks noGrp="1"/>
          </p:cNvSpPr>
          <p:nvPr>
            <p:ph type="ctrTitle"/>
          </p:nvPr>
        </p:nvSpPr>
        <p:spPr>
          <a:xfrm>
            <a:off x="1524000" y="1122362"/>
            <a:ext cx="9144000" cy="2900518"/>
          </a:xfrm>
        </p:spPr>
        <p:txBody>
          <a:bodyPr>
            <a:normAutofit/>
          </a:bodyPr>
          <a:lstStyle/>
          <a:p>
            <a:r>
              <a:rPr lang="en-US">
                <a:solidFill>
                  <a:srgbClr val="FFFFFF"/>
                </a:solidFill>
              </a:rPr>
              <a:t>Between the Testaments</a:t>
            </a:r>
          </a:p>
        </p:txBody>
      </p:sp>
      <p:sp>
        <p:nvSpPr>
          <p:cNvPr id="3" name="Subtitle 2">
            <a:extLst>
              <a:ext uri="{FF2B5EF4-FFF2-40B4-BE49-F238E27FC236}">
                <a16:creationId xmlns:a16="http://schemas.microsoft.com/office/drawing/2014/main" id="{952B2D8D-A3BB-DA99-36B1-E6EE90746474}"/>
              </a:ext>
            </a:extLst>
          </p:cNvPr>
          <p:cNvSpPr>
            <a:spLocks noGrp="1"/>
          </p:cNvSpPr>
          <p:nvPr>
            <p:ph type="subTitle" idx="1"/>
          </p:nvPr>
        </p:nvSpPr>
        <p:spPr>
          <a:xfrm>
            <a:off x="1524000" y="4159404"/>
            <a:ext cx="9144000" cy="1098395"/>
          </a:xfrm>
        </p:spPr>
        <p:txBody>
          <a:bodyPr>
            <a:normAutofit/>
          </a:bodyPr>
          <a:lstStyle/>
          <a:p>
            <a:r>
              <a:rPr lang="he-IL" sz="1700">
                <a:solidFill>
                  <a:srgbClr val="FFFFFF"/>
                </a:solidFill>
              </a:rPr>
              <a:t>מָשִׁיחַ</a:t>
            </a:r>
            <a:r>
              <a:rPr lang="en-US" sz="1700">
                <a:solidFill>
                  <a:srgbClr val="FFFFFF"/>
                </a:solidFill>
              </a:rPr>
              <a:t>  </a:t>
            </a:r>
            <a:r>
              <a:rPr lang="en-US" sz="1700">
                <a:solidFill>
                  <a:srgbClr val="FFFFFF"/>
                </a:solidFill>
                <a:sym typeface="Wingdings" panose="05000000000000000000" pitchFamily="2" charset="2"/>
              </a:rPr>
              <a:t> </a:t>
            </a:r>
            <a:r>
              <a:rPr lang="en-US" sz="1700">
                <a:solidFill>
                  <a:srgbClr val="FFFFFF"/>
                </a:solidFill>
              </a:rPr>
              <a:t> Messiah</a:t>
            </a:r>
          </a:p>
          <a:p>
            <a:r>
              <a:rPr lang="el-GR" sz="1700">
                <a:solidFill>
                  <a:srgbClr val="FFFFFF"/>
                </a:solidFill>
              </a:rPr>
              <a:t>Χριστός</a:t>
            </a:r>
            <a:r>
              <a:rPr lang="en-US" sz="1700">
                <a:solidFill>
                  <a:srgbClr val="FFFFFF"/>
                </a:solidFill>
              </a:rPr>
              <a:t>     Christ</a:t>
            </a:r>
          </a:p>
          <a:p>
            <a:r>
              <a:rPr lang="en-US" sz="1700">
                <a:solidFill>
                  <a:srgbClr val="FFFFFF"/>
                </a:solidFill>
              </a:rPr>
              <a:t>“Anointed One”</a:t>
            </a:r>
          </a:p>
        </p:txBody>
      </p:sp>
    </p:spTree>
    <p:extLst>
      <p:ext uri="{BB962C8B-B14F-4D97-AF65-F5344CB8AC3E}">
        <p14:creationId xmlns:p14="http://schemas.microsoft.com/office/powerpoint/2010/main" val="148261017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AAF60-4542-F400-3BF2-D487C398A7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7762CA-51D2-EB9A-D043-22DA3C7564A6}"/>
              </a:ext>
            </a:extLst>
          </p:cNvPr>
          <p:cNvSpPr>
            <a:spLocks noGrp="1"/>
          </p:cNvSpPr>
          <p:nvPr>
            <p:ph type="title"/>
          </p:nvPr>
        </p:nvSpPr>
        <p:spPr/>
        <p:txBody>
          <a:bodyPr/>
          <a:lstStyle/>
          <a:p>
            <a:r>
              <a:rPr lang="en-US" dirty="0">
                <a:solidFill>
                  <a:schemeClr val="bg1"/>
                </a:solidFill>
              </a:rPr>
              <a:t>OT: Who Is Messiah?</a:t>
            </a:r>
          </a:p>
        </p:txBody>
      </p:sp>
      <p:sp>
        <p:nvSpPr>
          <p:cNvPr id="3" name="Content Placeholder 2">
            <a:extLst>
              <a:ext uri="{FF2B5EF4-FFF2-40B4-BE49-F238E27FC236}">
                <a16:creationId xmlns:a16="http://schemas.microsoft.com/office/drawing/2014/main" id="{27FADA1A-C819-15F6-D364-1766B708AA05}"/>
              </a:ext>
            </a:extLst>
          </p:cNvPr>
          <p:cNvSpPr>
            <a:spLocks noGrp="1"/>
          </p:cNvSpPr>
          <p:nvPr>
            <p:ph idx="1"/>
          </p:nvPr>
        </p:nvSpPr>
        <p:spPr>
          <a:xfrm>
            <a:off x="838199" y="1825625"/>
            <a:ext cx="5406957" cy="4351338"/>
          </a:xfrm>
        </p:spPr>
        <p:txBody>
          <a:bodyPr>
            <a:normAutofit fontScale="92500" lnSpcReduction="10000"/>
          </a:bodyPr>
          <a:lstStyle/>
          <a:p>
            <a:pPr marL="0" indent="0">
              <a:buNone/>
            </a:pPr>
            <a:r>
              <a:rPr lang="en-US" dirty="0">
                <a:solidFill>
                  <a:schemeClr val="bg1"/>
                </a:solidFill>
              </a:rPr>
              <a:t>Psalm 110:1-4 (Matt 22:44, Acts 2:34-35, Hebrews 1:13)</a:t>
            </a:r>
          </a:p>
          <a:p>
            <a:pPr marL="0" indent="0">
              <a:buNone/>
            </a:pPr>
            <a:r>
              <a:rPr lang="en-US" dirty="0">
                <a:solidFill>
                  <a:schemeClr val="bg1"/>
                </a:solidFill>
              </a:rPr>
              <a:t>The Lord says to my Lord:</a:t>
            </a:r>
          </a:p>
          <a:p>
            <a:pPr marL="0" indent="0">
              <a:buNone/>
            </a:pPr>
            <a:r>
              <a:rPr lang="en-US" dirty="0">
                <a:solidFill>
                  <a:schemeClr val="bg1"/>
                </a:solidFill>
              </a:rPr>
              <a:t>    “Sit at my right hand,</a:t>
            </a:r>
          </a:p>
          <a:p>
            <a:pPr marL="0" indent="0">
              <a:buNone/>
            </a:pPr>
            <a:r>
              <a:rPr lang="en-US" dirty="0">
                <a:solidFill>
                  <a:schemeClr val="bg1"/>
                </a:solidFill>
              </a:rPr>
              <a:t>until I make your enemies your footstool.”</a:t>
            </a:r>
          </a:p>
          <a:p>
            <a:pPr marL="0" indent="0">
              <a:buNone/>
            </a:pPr>
            <a:endParaRPr lang="en-US" dirty="0">
              <a:solidFill>
                <a:schemeClr val="bg1"/>
              </a:solidFill>
            </a:endParaRPr>
          </a:p>
          <a:p>
            <a:pPr marL="0" indent="0">
              <a:buNone/>
            </a:pPr>
            <a:r>
              <a:rPr lang="en-US" dirty="0">
                <a:solidFill>
                  <a:schemeClr val="bg1"/>
                </a:solidFill>
              </a:rPr>
              <a:t>2 The Lord sends forth from Zion</a:t>
            </a:r>
          </a:p>
          <a:p>
            <a:pPr marL="0" indent="0">
              <a:buNone/>
            </a:pPr>
            <a:r>
              <a:rPr lang="en-US" dirty="0">
                <a:solidFill>
                  <a:schemeClr val="bg1"/>
                </a:solidFill>
              </a:rPr>
              <a:t>    your mighty scepter.</a:t>
            </a:r>
          </a:p>
          <a:p>
            <a:pPr marL="0" indent="0">
              <a:buNone/>
            </a:pPr>
            <a:r>
              <a:rPr lang="en-US" dirty="0">
                <a:solidFill>
                  <a:schemeClr val="bg1"/>
                </a:solidFill>
              </a:rPr>
              <a:t>    Rule in the midst of your enemies!</a:t>
            </a:r>
          </a:p>
        </p:txBody>
      </p:sp>
      <p:sp>
        <p:nvSpPr>
          <p:cNvPr id="4" name="Content Placeholder 2">
            <a:extLst>
              <a:ext uri="{FF2B5EF4-FFF2-40B4-BE49-F238E27FC236}">
                <a16:creationId xmlns:a16="http://schemas.microsoft.com/office/drawing/2014/main" id="{EA3A1A12-6926-EE41-3A56-878CF0C62F13}"/>
              </a:ext>
            </a:extLst>
          </p:cNvPr>
          <p:cNvSpPr txBox="1">
            <a:spLocks/>
          </p:cNvSpPr>
          <p:nvPr/>
        </p:nvSpPr>
        <p:spPr>
          <a:xfrm>
            <a:off x="6371617" y="1400682"/>
            <a:ext cx="5820383" cy="47761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600" dirty="0">
                <a:solidFill>
                  <a:schemeClr val="bg1"/>
                </a:solidFill>
              </a:rPr>
              <a:t>3 Your people will offer themselves freely</a:t>
            </a:r>
          </a:p>
          <a:p>
            <a:pPr marL="0" indent="0">
              <a:buFont typeface="Arial" panose="020B0604020202020204" pitchFamily="34" charset="0"/>
              <a:buNone/>
            </a:pPr>
            <a:r>
              <a:rPr lang="en-US" sz="2600" dirty="0">
                <a:solidFill>
                  <a:schemeClr val="bg1"/>
                </a:solidFill>
              </a:rPr>
              <a:t>    on the day of your power,</a:t>
            </a:r>
          </a:p>
          <a:p>
            <a:pPr marL="0" indent="0">
              <a:buFont typeface="Arial" panose="020B0604020202020204" pitchFamily="34" charset="0"/>
              <a:buNone/>
            </a:pPr>
            <a:r>
              <a:rPr lang="en-US" sz="2600" dirty="0">
                <a:solidFill>
                  <a:schemeClr val="bg1"/>
                </a:solidFill>
              </a:rPr>
              <a:t>    in holy garments;</a:t>
            </a:r>
          </a:p>
          <a:p>
            <a:pPr marL="0" indent="0">
              <a:buFont typeface="Arial" panose="020B0604020202020204" pitchFamily="34" charset="0"/>
              <a:buNone/>
            </a:pPr>
            <a:r>
              <a:rPr lang="en-US" sz="2600" dirty="0">
                <a:solidFill>
                  <a:schemeClr val="bg1"/>
                </a:solidFill>
              </a:rPr>
              <a:t>from the womb of the morning,</a:t>
            </a:r>
          </a:p>
          <a:p>
            <a:pPr marL="0" indent="0">
              <a:buFont typeface="Arial" panose="020B0604020202020204" pitchFamily="34" charset="0"/>
              <a:buNone/>
            </a:pPr>
            <a:r>
              <a:rPr lang="en-US" sz="2600" dirty="0">
                <a:solidFill>
                  <a:schemeClr val="bg1"/>
                </a:solidFill>
              </a:rPr>
              <a:t>    the dew of your youth will be yours.</a:t>
            </a:r>
          </a:p>
          <a:p>
            <a:pPr marL="0" indent="0">
              <a:buFont typeface="Arial" panose="020B0604020202020204" pitchFamily="34" charset="0"/>
              <a:buNone/>
            </a:pPr>
            <a:r>
              <a:rPr lang="en-US" sz="2600" dirty="0">
                <a:solidFill>
                  <a:schemeClr val="bg1"/>
                </a:solidFill>
              </a:rPr>
              <a:t>4 The Lord has sworn</a:t>
            </a:r>
          </a:p>
          <a:p>
            <a:pPr marL="0" indent="0">
              <a:buFont typeface="Arial" panose="020B0604020202020204" pitchFamily="34" charset="0"/>
              <a:buNone/>
            </a:pPr>
            <a:r>
              <a:rPr lang="en-US" sz="2600" dirty="0">
                <a:solidFill>
                  <a:schemeClr val="bg1"/>
                </a:solidFill>
              </a:rPr>
              <a:t>    and will not change his mind,</a:t>
            </a:r>
          </a:p>
          <a:p>
            <a:pPr marL="0" indent="0">
              <a:buFont typeface="Arial" panose="020B0604020202020204" pitchFamily="34" charset="0"/>
              <a:buNone/>
            </a:pPr>
            <a:r>
              <a:rPr lang="en-US" sz="2600" dirty="0">
                <a:solidFill>
                  <a:schemeClr val="bg1"/>
                </a:solidFill>
              </a:rPr>
              <a:t>“You are a priest forever</a:t>
            </a:r>
          </a:p>
          <a:p>
            <a:pPr marL="0" indent="0">
              <a:buFont typeface="Arial" panose="020B0604020202020204" pitchFamily="34" charset="0"/>
              <a:buNone/>
            </a:pPr>
            <a:r>
              <a:rPr lang="en-US" sz="2600" dirty="0">
                <a:solidFill>
                  <a:schemeClr val="bg1"/>
                </a:solidFill>
              </a:rPr>
              <a:t>    after the order of Melchizedek.”</a:t>
            </a:r>
          </a:p>
        </p:txBody>
      </p:sp>
      <p:sp>
        <p:nvSpPr>
          <p:cNvPr id="5" name="Content Placeholder 2">
            <a:extLst>
              <a:ext uri="{FF2B5EF4-FFF2-40B4-BE49-F238E27FC236}">
                <a16:creationId xmlns:a16="http://schemas.microsoft.com/office/drawing/2014/main" id="{0A6DAE90-378F-8D79-0361-5DF2AB09DE18}"/>
              </a:ext>
            </a:extLst>
          </p:cNvPr>
          <p:cNvSpPr txBox="1">
            <a:spLocks/>
          </p:cNvSpPr>
          <p:nvPr/>
        </p:nvSpPr>
        <p:spPr>
          <a:xfrm>
            <a:off x="0" y="0"/>
            <a:ext cx="12101209" cy="6816836"/>
          </a:xfrm>
          <a:prstGeom prst="rect">
            <a:avLst/>
          </a:prstGeom>
          <a:solidFill>
            <a:schemeClr val="tx1">
              <a:alpha val="5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solidFill>
                <a:schemeClr val="bg1"/>
              </a:solidFill>
            </a:endParaRPr>
          </a:p>
          <a:p>
            <a:pPr marL="0" indent="0">
              <a:buFont typeface="Arial" panose="020B0604020202020204" pitchFamily="34" charset="0"/>
              <a:buNone/>
            </a:pPr>
            <a:endParaRPr lang="en-US" dirty="0">
              <a:solidFill>
                <a:schemeClr val="bg1"/>
              </a:solidFill>
            </a:endParaRPr>
          </a:p>
          <a:p>
            <a:pPr marL="0" indent="0">
              <a:buFont typeface="Arial" panose="020B0604020202020204" pitchFamily="34" charset="0"/>
              <a:buNone/>
            </a:pPr>
            <a:endParaRPr lang="en-US" dirty="0">
              <a:solidFill>
                <a:schemeClr val="bg1"/>
              </a:solidFill>
            </a:endParaRPr>
          </a:p>
          <a:p>
            <a:pPr marL="0" indent="0">
              <a:buFont typeface="Arial" panose="020B0604020202020204" pitchFamily="34" charset="0"/>
              <a:buNone/>
            </a:pPr>
            <a:endParaRPr lang="en-US" dirty="0">
              <a:solidFill>
                <a:schemeClr val="bg1"/>
              </a:solidFill>
            </a:endParaRPr>
          </a:p>
          <a:p>
            <a:pPr marL="0" indent="0">
              <a:buFont typeface="Arial" panose="020B0604020202020204" pitchFamily="34" charset="0"/>
              <a:buNone/>
            </a:pPr>
            <a:endParaRPr lang="en-US" dirty="0">
              <a:solidFill>
                <a:schemeClr val="bg1"/>
              </a:solidFill>
            </a:endParaRPr>
          </a:p>
          <a:p>
            <a:pPr marL="0" indent="0">
              <a:buFont typeface="Arial" panose="020B0604020202020204" pitchFamily="34" charset="0"/>
              <a:buNone/>
            </a:pPr>
            <a:endParaRPr lang="en-US" dirty="0">
              <a:solidFill>
                <a:schemeClr val="bg1"/>
              </a:solidFill>
            </a:endParaRPr>
          </a:p>
          <a:p>
            <a:pPr marL="0" indent="0">
              <a:buFont typeface="Arial" panose="020B0604020202020204" pitchFamily="34" charset="0"/>
              <a:buNone/>
            </a:pPr>
            <a:r>
              <a:rPr lang="en-US" dirty="0">
                <a:solidFill>
                  <a:schemeClr val="bg1"/>
                </a:solidFill>
              </a:rPr>
              <a:t>	</a:t>
            </a:r>
          </a:p>
          <a:p>
            <a:pPr marL="0" indent="0">
              <a:buFont typeface="Arial" panose="020B0604020202020204" pitchFamily="34" charset="0"/>
              <a:buNone/>
            </a:pPr>
            <a:endParaRPr lang="en-US" dirty="0">
              <a:solidFill>
                <a:schemeClr val="bg1"/>
              </a:solidFill>
            </a:endParaRPr>
          </a:p>
          <a:p>
            <a:pPr marL="0" indent="0">
              <a:buFont typeface="Arial" panose="020B0604020202020204" pitchFamily="34" charset="0"/>
              <a:buNone/>
            </a:pPr>
            <a:r>
              <a:rPr lang="en-US" sz="3600" dirty="0">
                <a:solidFill>
                  <a:schemeClr val="bg1"/>
                </a:solidFill>
              </a:rPr>
              <a:t>	Receives a kingdom</a:t>
            </a:r>
          </a:p>
          <a:p>
            <a:pPr marL="0" indent="0">
              <a:buFont typeface="Arial" panose="020B0604020202020204" pitchFamily="34" charset="0"/>
              <a:buNone/>
            </a:pPr>
            <a:r>
              <a:rPr lang="en-US" sz="3600" dirty="0">
                <a:solidFill>
                  <a:schemeClr val="bg1"/>
                </a:solidFill>
              </a:rPr>
              <a:t>	Receives a priesthood</a:t>
            </a:r>
          </a:p>
        </p:txBody>
      </p:sp>
    </p:spTree>
    <p:extLst>
      <p:ext uri="{BB962C8B-B14F-4D97-AF65-F5344CB8AC3E}">
        <p14:creationId xmlns:p14="http://schemas.microsoft.com/office/powerpoint/2010/main" val="687551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F56E9-E2AB-4B3A-834A-A94B610EB6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62661B-46F2-0950-84B4-8A31D3999F93}"/>
              </a:ext>
            </a:extLst>
          </p:cNvPr>
          <p:cNvSpPr>
            <a:spLocks noGrp="1"/>
          </p:cNvSpPr>
          <p:nvPr>
            <p:ph type="title"/>
          </p:nvPr>
        </p:nvSpPr>
        <p:spPr/>
        <p:txBody>
          <a:bodyPr/>
          <a:lstStyle/>
          <a:p>
            <a:r>
              <a:rPr lang="en-US" dirty="0">
                <a:solidFill>
                  <a:schemeClr val="bg1"/>
                </a:solidFill>
              </a:rPr>
              <a:t>OT: Who Is Messiah?</a:t>
            </a:r>
          </a:p>
        </p:txBody>
      </p:sp>
      <p:sp>
        <p:nvSpPr>
          <p:cNvPr id="3" name="Content Placeholder 2">
            <a:extLst>
              <a:ext uri="{FF2B5EF4-FFF2-40B4-BE49-F238E27FC236}">
                <a16:creationId xmlns:a16="http://schemas.microsoft.com/office/drawing/2014/main" id="{0FAA9B48-0A83-24B2-AD42-DC3E230B1A94}"/>
              </a:ext>
            </a:extLst>
          </p:cNvPr>
          <p:cNvSpPr>
            <a:spLocks noGrp="1"/>
          </p:cNvSpPr>
          <p:nvPr>
            <p:ph idx="1"/>
          </p:nvPr>
        </p:nvSpPr>
        <p:spPr>
          <a:xfrm>
            <a:off x="838200" y="1825626"/>
            <a:ext cx="10515600" cy="557652"/>
          </a:xfrm>
        </p:spPr>
        <p:txBody>
          <a:bodyPr/>
          <a:lstStyle/>
          <a:p>
            <a:pPr marL="0" indent="0">
              <a:buNone/>
            </a:pPr>
            <a:r>
              <a:rPr lang="en-US" dirty="0">
                <a:solidFill>
                  <a:schemeClr val="bg1"/>
                </a:solidFill>
              </a:rPr>
              <a:t>Isaiah 53</a:t>
            </a:r>
          </a:p>
          <a:p>
            <a:pPr marL="0" indent="0">
              <a:buNone/>
            </a:pPr>
            <a:endParaRPr lang="en-US" dirty="0">
              <a:solidFill>
                <a:schemeClr val="bg1"/>
              </a:solidFill>
            </a:endParaRPr>
          </a:p>
        </p:txBody>
      </p:sp>
      <p:sp>
        <p:nvSpPr>
          <p:cNvPr id="4" name="Content Placeholder 2">
            <a:extLst>
              <a:ext uri="{FF2B5EF4-FFF2-40B4-BE49-F238E27FC236}">
                <a16:creationId xmlns:a16="http://schemas.microsoft.com/office/drawing/2014/main" id="{2A73F558-F7FF-A3EB-A766-BFB34B6EBA04}"/>
              </a:ext>
            </a:extLst>
          </p:cNvPr>
          <p:cNvSpPr txBox="1">
            <a:spLocks/>
          </p:cNvSpPr>
          <p:nvPr/>
        </p:nvSpPr>
        <p:spPr>
          <a:xfrm>
            <a:off x="838200" y="4688732"/>
            <a:ext cx="10515600" cy="13910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solidFill>
                <a:schemeClr val="bg1"/>
              </a:solidFill>
            </a:endParaRPr>
          </a:p>
        </p:txBody>
      </p:sp>
      <p:pic>
        <p:nvPicPr>
          <p:cNvPr id="6146" name="Picture 2" descr="Has the Prophecy of the Lord's House Established in the Mountains been  Fulfilled? | Doctrine and Covenants Central">
            <a:extLst>
              <a:ext uri="{FF2B5EF4-FFF2-40B4-BE49-F238E27FC236}">
                <a16:creationId xmlns:a16="http://schemas.microsoft.com/office/drawing/2014/main" id="{A3055D3C-5E67-E4E5-5BE0-12F4F79A21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7848" y="1200806"/>
            <a:ext cx="4540469" cy="518910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7B670DA-6C11-E980-B413-EB6FCCBFB80C}"/>
              </a:ext>
            </a:extLst>
          </p:cNvPr>
          <p:cNvSpPr txBox="1"/>
          <p:nvPr/>
        </p:nvSpPr>
        <p:spPr>
          <a:xfrm>
            <a:off x="838199" y="4173166"/>
            <a:ext cx="5975131" cy="1815882"/>
          </a:xfrm>
          <a:prstGeom prst="rect">
            <a:avLst/>
          </a:prstGeom>
          <a:noFill/>
        </p:spPr>
        <p:txBody>
          <a:bodyPr wrap="square" rtlCol="0">
            <a:spAutoFit/>
          </a:bodyPr>
          <a:lstStyle/>
          <a:p>
            <a:r>
              <a:rPr lang="en-US" sz="2800" dirty="0">
                <a:solidFill>
                  <a:schemeClr val="bg1"/>
                </a:solidFill>
              </a:rPr>
              <a:t>God’s Chosen Servant</a:t>
            </a:r>
          </a:p>
          <a:p>
            <a:r>
              <a:rPr lang="en-US" sz="2800" dirty="0">
                <a:solidFill>
                  <a:schemeClr val="bg1"/>
                </a:solidFill>
              </a:rPr>
              <a:t>Innocent, but suffers on behalf of God’s people</a:t>
            </a:r>
          </a:p>
          <a:p>
            <a:r>
              <a:rPr lang="en-US" sz="2800" dirty="0">
                <a:solidFill>
                  <a:schemeClr val="bg1"/>
                </a:solidFill>
              </a:rPr>
              <a:t>His suffering heals God’s people</a:t>
            </a:r>
          </a:p>
        </p:txBody>
      </p:sp>
    </p:spTree>
    <p:extLst>
      <p:ext uri="{BB962C8B-B14F-4D97-AF65-F5344CB8AC3E}">
        <p14:creationId xmlns:p14="http://schemas.microsoft.com/office/powerpoint/2010/main" val="235995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EAEA04-2D1D-2635-DDF6-52C28D11C4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778B97-4C2F-4C11-D5A3-44A69A953F1D}"/>
              </a:ext>
            </a:extLst>
          </p:cNvPr>
          <p:cNvSpPr>
            <a:spLocks noGrp="1"/>
          </p:cNvSpPr>
          <p:nvPr>
            <p:ph type="title"/>
          </p:nvPr>
        </p:nvSpPr>
        <p:spPr/>
        <p:txBody>
          <a:bodyPr/>
          <a:lstStyle/>
          <a:p>
            <a:r>
              <a:rPr lang="en-US" dirty="0">
                <a:solidFill>
                  <a:schemeClr val="bg1"/>
                </a:solidFill>
              </a:rPr>
              <a:t>OT: Who Is Messiah?</a:t>
            </a:r>
          </a:p>
        </p:txBody>
      </p:sp>
      <p:sp>
        <p:nvSpPr>
          <p:cNvPr id="3" name="Content Placeholder 2">
            <a:extLst>
              <a:ext uri="{FF2B5EF4-FFF2-40B4-BE49-F238E27FC236}">
                <a16:creationId xmlns:a16="http://schemas.microsoft.com/office/drawing/2014/main" id="{69A6A2D3-75AB-663A-8AE9-0AD11F6F0918}"/>
              </a:ext>
            </a:extLst>
          </p:cNvPr>
          <p:cNvSpPr>
            <a:spLocks noGrp="1"/>
          </p:cNvSpPr>
          <p:nvPr>
            <p:ph idx="1"/>
          </p:nvPr>
        </p:nvSpPr>
        <p:spPr>
          <a:xfrm>
            <a:off x="838200" y="1825625"/>
            <a:ext cx="10515600" cy="2619915"/>
          </a:xfrm>
        </p:spPr>
        <p:txBody>
          <a:bodyPr>
            <a:normAutofit fontScale="77500" lnSpcReduction="20000"/>
          </a:bodyPr>
          <a:lstStyle/>
          <a:p>
            <a:pPr marL="0" indent="0">
              <a:buNone/>
            </a:pPr>
            <a:r>
              <a:rPr lang="en-US" dirty="0">
                <a:solidFill>
                  <a:schemeClr val="bg1"/>
                </a:solidFill>
              </a:rPr>
              <a:t>Daniel 7:13-14</a:t>
            </a:r>
          </a:p>
          <a:p>
            <a:pPr marL="0" indent="0">
              <a:buNone/>
            </a:pPr>
            <a:r>
              <a:rPr lang="en-US" dirty="0">
                <a:solidFill>
                  <a:schemeClr val="bg1"/>
                </a:solidFill>
              </a:rPr>
              <a:t>and behold, with the clouds of heaven there came one like a son of man,</a:t>
            </a:r>
          </a:p>
          <a:p>
            <a:pPr marL="0" indent="0">
              <a:buNone/>
            </a:pPr>
            <a:r>
              <a:rPr lang="en-US" dirty="0">
                <a:solidFill>
                  <a:schemeClr val="bg1"/>
                </a:solidFill>
              </a:rPr>
              <a:t>and he came to the Ancient of Days and was presented before him.</a:t>
            </a:r>
          </a:p>
          <a:p>
            <a:pPr marL="0" indent="0">
              <a:buNone/>
            </a:pPr>
            <a:r>
              <a:rPr lang="en-US" dirty="0">
                <a:solidFill>
                  <a:schemeClr val="bg1"/>
                </a:solidFill>
              </a:rPr>
              <a:t>14 And to him was given dominion and glory and a kingdom,</a:t>
            </a:r>
          </a:p>
          <a:p>
            <a:pPr marL="0" indent="0">
              <a:buNone/>
            </a:pPr>
            <a:r>
              <a:rPr lang="en-US" dirty="0">
                <a:solidFill>
                  <a:schemeClr val="bg1"/>
                </a:solidFill>
              </a:rPr>
              <a:t>that all peoples, nations, and languages should serve him;</a:t>
            </a:r>
          </a:p>
          <a:p>
            <a:pPr marL="0" indent="0">
              <a:buNone/>
            </a:pPr>
            <a:r>
              <a:rPr lang="en-US" dirty="0">
                <a:solidFill>
                  <a:schemeClr val="bg1"/>
                </a:solidFill>
              </a:rPr>
              <a:t>his dominion is an everlasting dominion, which shall not pass away,</a:t>
            </a:r>
          </a:p>
          <a:p>
            <a:pPr marL="0" indent="0">
              <a:buNone/>
            </a:pPr>
            <a:r>
              <a:rPr lang="en-US" dirty="0">
                <a:solidFill>
                  <a:schemeClr val="bg1"/>
                </a:solidFill>
              </a:rPr>
              <a:t>and his kingdom one that shall not be destroyed.</a:t>
            </a:r>
          </a:p>
        </p:txBody>
      </p:sp>
      <p:sp>
        <p:nvSpPr>
          <p:cNvPr id="4" name="Content Placeholder 2">
            <a:extLst>
              <a:ext uri="{FF2B5EF4-FFF2-40B4-BE49-F238E27FC236}">
                <a16:creationId xmlns:a16="http://schemas.microsoft.com/office/drawing/2014/main" id="{D1396924-E870-2221-CE5E-87C4D8CD8D6D}"/>
              </a:ext>
            </a:extLst>
          </p:cNvPr>
          <p:cNvSpPr txBox="1">
            <a:spLocks/>
          </p:cNvSpPr>
          <p:nvPr/>
        </p:nvSpPr>
        <p:spPr>
          <a:xfrm>
            <a:off x="838200" y="4812016"/>
            <a:ext cx="10515600" cy="25712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bg1"/>
                </a:solidFill>
              </a:rPr>
              <a:t>Comes with the clouds (divine character)</a:t>
            </a:r>
          </a:p>
          <a:p>
            <a:pPr marL="0" indent="0">
              <a:buFont typeface="Arial" panose="020B0604020202020204" pitchFamily="34" charset="0"/>
              <a:buNone/>
            </a:pPr>
            <a:r>
              <a:rPr lang="en-US" dirty="0">
                <a:solidFill>
                  <a:schemeClr val="bg1"/>
                </a:solidFill>
              </a:rPr>
              <a:t>Receives a kingdom</a:t>
            </a:r>
          </a:p>
          <a:p>
            <a:pPr marL="0" indent="0">
              <a:buFont typeface="Arial" panose="020B0604020202020204" pitchFamily="34" charset="0"/>
              <a:buNone/>
            </a:pPr>
            <a:r>
              <a:rPr lang="en-US" dirty="0">
                <a:solidFill>
                  <a:schemeClr val="bg1"/>
                </a:solidFill>
              </a:rPr>
              <a:t>Son of man</a:t>
            </a:r>
          </a:p>
        </p:txBody>
      </p:sp>
    </p:spTree>
    <p:extLst>
      <p:ext uri="{BB962C8B-B14F-4D97-AF65-F5344CB8AC3E}">
        <p14:creationId xmlns:p14="http://schemas.microsoft.com/office/powerpoint/2010/main" val="1578611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17B86-482F-FEAC-1FD8-82FB3B8FCD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2088EB-25D6-8CBA-539C-92254AD7C6BA}"/>
              </a:ext>
            </a:extLst>
          </p:cNvPr>
          <p:cNvSpPr>
            <a:spLocks noGrp="1"/>
          </p:cNvSpPr>
          <p:nvPr>
            <p:ph type="title"/>
          </p:nvPr>
        </p:nvSpPr>
        <p:spPr/>
        <p:txBody>
          <a:bodyPr/>
          <a:lstStyle/>
          <a:p>
            <a:r>
              <a:rPr lang="en-US" dirty="0">
                <a:solidFill>
                  <a:schemeClr val="bg1"/>
                </a:solidFill>
              </a:rPr>
              <a:t>IT: Who Is Messiah?</a:t>
            </a:r>
          </a:p>
        </p:txBody>
      </p:sp>
      <p:sp>
        <p:nvSpPr>
          <p:cNvPr id="3" name="Content Placeholder 2">
            <a:extLst>
              <a:ext uri="{FF2B5EF4-FFF2-40B4-BE49-F238E27FC236}">
                <a16:creationId xmlns:a16="http://schemas.microsoft.com/office/drawing/2014/main" id="{047C319C-47D0-3698-949C-F2F80A2CB1BD}"/>
              </a:ext>
            </a:extLst>
          </p:cNvPr>
          <p:cNvSpPr>
            <a:spLocks noGrp="1"/>
          </p:cNvSpPr>
          <p:nvPr>
            <p:ph idx="1"/>
          </p:nvPr>
        </p:nvSpPr>
        <p:spPr>
          <a:xfrm>
            <a:off x="838200" y="1825626"/>
            <a:ext cx="10515600" cy="557652"/>
          </a:xfrm>
        </p:spPr>
        <p:txBody>
          <a:bodyPr/>
          <a:lstStyle/>
          <a:p>
            <a:pPr marL="0" indent="0">
              <a:buNone/>
            </a:pPr>
            <a:r>
              <a:rPr lang="en-US" dirty="0">
                <a:solidFill>
                  <a:schemeClr val="bg1"/>
                </a:solidFill>
              </a:rPr>
              <a:t>2 Esdras 13:1-13</a:t>
            </a:r>
          </a:p>
          <a:p>
            <a:pPr marL="0" indent="0">
              <a:buNone/>
            </a:pPr>
            <a:endParaRPr lang="en-US" dirty="0">
              <a:solidFill>
                <a:schemeClr val="bg1"/>
              </a:solidFill>
            </a:endParaRPr>
          </a:p>
        </p:txBody>
      </p:sp>
      <p:sp>
        <p:nvSpPr>
          <p:cNvPr id="4" name="Content Placeholder 2">
            <a:extLst>
              <a:ext uri="{FF2B5EF4-FFF2-40B4-BE49-F238E27FC236}">
                <a16:creationId xmlns:a16="http://schemas.microsoft.com/office/drawing/2014/main" id="{F25EE603-81D3-C8B7-35B4-0B6E4D83CD89}"/>
              </a:ext>
            </a:extLst>
          </p:cNvPr>
          <p:cNvSpPr txBox="1">
            <a:spLocks/>
          </p:cNvSpPr>
          <p:nvPr/>
        </p:nvSpPr>
        <p:spPr>
          <a:xfrm>
            <a:off x="838200" y="4688732"/>
            <a:ext cx="10515600" cy="13910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solidFill>
                <a:schemeClr val="bg1"/>
              </a:solidFill>
            </a:endParaRPr>
          </a:p>
        </p:txBody>
      </p:sp>
      <p:pic>
        <p:nvPicPr>
          <p:cNvPr id="6146" name="Picture 2" descr="Has the Prophecy of the Lord's House Established in the Mountains been  Fulfilled? | Doctrine and Covenants Central">
            <a:extLst>
              <a:ext uri="{FF2B5EF4-FFF2-40B4-BE49-F238E27FC236}">
                <a16:creationId xmlns:a16="http://schemas.microsoft.com/office/drawing/2014/main" id="{6C13550D-3ECB-4A78-217F-E8D5C5E602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7848" y="1200806"/>
            <a:ext cx="4540469" cy="518910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95BFFD9-F581-0F19-D4ED-B87006EBB24A}"/>
              </a:ext>
            </a:extLst>
          </p:cNvPr>
          <p:cNvSpPr txBox="1"/>
          <p:nvPr/>
        </p:nvSpPr>
        <p:spPr>
          <a:xfrm>
            <a:off x="838199" y="4173166"/>
            <a:ext cx="5975131" cy="2246769"/>
          </a:xfrm>
          <a:prstGeom prst="rect">
            <a:avLst/>
          </a:prstGeom>
          <a:noFill/>
        </p:spPr>
        <p:txBody>
          <a:bodyPr wrap="square" rtlCol="0">
            <a:spAutoFit/>
          </a:bodyPr>
          <a:lstStyle/>
          <a:p>
            <a:r>
              <a:rPr lang="en-US" sz="2800" dirty="0">
                <a:solidFill>
                  <a:schemeClr val="bg1"/>
                </a:solidFill>
              </a:rPr>
              <a:t>“Figure of a man”</a:t>
            </a:r>
          </a:p>
          <a:p>
            <a:r>
              <a:rPr lang="en-US" sz="2800" dirty="0">
                <a:solidFill>
                  <a:schemeClr val="bg1"/>
                </a:solidFill>
              </a:rPr>
              <a:t>Comes up from the sea</a:t>
            </a:r>
          </a:p>
          <a:p>
            <a:r>
              <a:rPr lang="en-US" sz="2800" dirty="0">
                <a:solidFill>
                  <a:schemeClr val="bg1"/>
                </a:solidFill>
              </a:rPr>
              <a:t>Comes on the clouds of heaven</a:t>
            </a:r>
          </a:p>
          <a:p>
            <a:r>
              <a:rPr lang="en-US" sz="2800" dirty="0">
                <a:solidFill>
                  <a:schemeClr val="bg1"/>
                </a:solidFill>
              </a:rPr>
              <a:t>Defeats a multitude by his teachings</a:t>
            </a:r>
          </a:p>
          <a:p>
            <a:endParaRPr lang="en-US" sz="2800" dirty="0">
              <a:solidFill>
                <a:schemeClr val="bg1"/>
              </a:solidFill>
            </a:endParaRPr>
          </a:p>
        </p:txBody>
      </p:sp>
    </p:spTree>
    <p:extLst>
      <p:ext uri="{BB962C8B-B14F-4D97-AF65-F5344CB8AC3E}">
        <p14:creationId xmlns:p14="http://schemas.microsoft.com/office/powerpoint/2010/main" val="1400457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22D5FF-3551-5C2F-E9E5-031BBDB1E7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DD9E9C-DDB6-ECCC-4087-C6AB08B6A03F}"/>
              </a:ext>
            </a:extLst>
          </p:cNvPr>
          <p:cNvSpPr>
            <a:spLocks noGrp="1"/>
          </p:cNvSpPr>
          <p:nvPr>
            <p:ph type="title"/>
          </p:nvPr>
        </p:nvSpPr>
        <p:spPr/>
        <p:txBody>
          <a:bodyPr/>
          <a:lstStyle/>
          <a:p>
            <a:r>
              <a:rPr lang="en-US" dirty="0">
                <a:solidFill>
                  <a:schemeClr val="bg1"/>
                </a:solidFill>
              </a:rPr>
              <a:t>IT: Who Is Messiah?</a:t>
            </a:r>
          </a:p>
        </p:txBody>
      </p:sp>
      <p:sp>
        <p:nvSpPr>
          <p:cNvPr id="3" name="Content Placeholder 2">
            <a:extLst>
              <a:ext uri="{FF2B5EF4-FFF2-40B4-BE49-F238E27FC236}">
                <a16:creationId xmlns:a16="http://schemas.microsoft.com/office/drawing/2014/main" id="{C530CC40-4AFF-F69B-428A-0105B776595A}"/>
              </a:ext>
            </a:extLst>
          </p:cNvPr>
          <p:cNvSpPr>
            <a:spLocks noGrp="1"/>
          </p:cNvSpPr>
          <p:nvPr>
            <p:ph idx="1"/>
          </p:nvPr>
        </p:nvSpPr>
        <p:spPr>
          <a:xfrm>
            <a:off x="838200" y="1825626"/>
            <a:ext cx="10515600" cy="557652"/>
          </a:xfrm>
        </p:spPr>
        <p:txBody>
          <a:bodyPr/>
          <a:lstStyle/>
          <a:p>
            <a:pPr marL="0" indent="0">
              <a:buNone/>
            </a:pPr>
            <a:r>
              <a:rPr lang="en-US" dirty="0">
                <a:solidFill>
                  <a:schemeClr val="bg1"/>
                </a:solidFill>
              </a:rPr>
              <a:t>1 Enoch 46</a:t>
            </a:r>
          </a:p>
          <a:p>
            <a:pPr marL="0" indent="0">
              <a:buNone/>
            </a:pPr>
            <a:endParaRPr lang="en-US" dirty="0">
              <a:solidFill>
                <a:schemeClr val="bg1"/>
              </a:solidFill>
            </a:endParaRPr>
          </a:p>
        </p:txBody>
      </p:sp>
      <p:sp>
        <p:nvSpPr>
          <p:cNvPr id="4" name="Content Placeholder 2">
            <a:extLst>
              <a:ext uri="{FF2B5EF4-FFF2-40B4-BE49-F238E27FC236}">
                <a16:creationId xmlns:a16="http://schemas.microsoft.com/office/drawing/2014/main" id="{9F8AEE51-667A-00D1-6A4D-AE2E0381F7B0}"/>
              </a:ext>
            </a:extLst>
          </p:cNvPr>
          <p:cNvSpPr txBox="1">
            <a:spLocks/>
          </p:cNvSpPr>
          <p:nvPr/>
        </p:nvSpPr>
        <p:spPr>
          <a:xfrm>
            <a:off x="838200" y="4688732"/>
            <a:ext cx="10515600" cy="13910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solidFill>
                <a:schemeClr val="bg1"/>
              </a:solidFill>
            </a:endParaRPr>
          </a:p>
        </p:txBody>
      </p:sp>
      <p:sp>
        <p:nvSpPr>
          <p:cNvPr id="5" name="TextBox 4">
            <a:extLst>
              <a:ext uri="{FF2B5EF4-FFF2-40B4-BE49-F238E27FC236}">
                <a16:creationId xmlns:a16="http://schemas.microsoft.com/office/drawing/2014/main" id="{8992699D-226F-4D08-BA2F-33515D79D298}"/>
              </a:ext>
            </a:extLst>
          </p:cNvPr>
          <p:cNvSpPr txBox="1"/>
          <p:nvPr/>
        </p:nvSpPr>
        <p:spPr>
          <a:xfrm>
            <a:off x="838199" y="4173166"/>
            <a:ext cx="6119649" cy="2677656"/>
          </a:xfrm>
          <a:prstGeom prst="rect">
            <a:avLst/>
          </a:prstGeom>
          <a:noFill/>
        </p:spPr>
        <p:txBody>
          <a:bodyPr wrap="square" rtlCol="0">
            <a:spAutoFit/>
          </a:bodyPr>
          <a:lstStyle/>
          <a:p>
            <a:r>
              <a:rPr lang="en-US" sz="2800" dirty="0">
                <a:solidFill>
                  <a:schemeClr val="bg1"/>
                </a:solidFill>
              </a:rPr>
              <a:t>“Son of Man”</a:t>
            </a:r>
          </a:p>
          <a:p>
            <a:r>
              <a:rPr lang="en-US" sz="2800" dirty="0">
                <a:solidFill>
                  <a:schemeClr val="bg1"/>
                </a:solidFill>
              </a:rPr>
              <a:t>With the “Ancient of Days”</a:t>
            </a:r>
          </a:p>
          <a:p>
            <a:r>
              <a:rPr lang="en-US" sz="2800" dirty="0">
                <a:solidFill>
                  <a:schemeClr val="bg1"/>
                </a:solidFill>
              </a:rPr>
              <a:t>Possesses righteousness</a:t>
            </a:r>
          </a:p>
          <a:p>
            <a:r>
              <a:rPr lang="en-US" sz="2800" dirty="0">
                <a:solidFill>
                  <a:schemeClr val="bg1"/>
                </a:solidFill>
              </a:rPr>
              <a:t>Casts down the mighty from their                                                      thrones (ends evil tyranny)</a:t>
            </a:r>
          </a:p>
          <a:p>
            <a:endParaRPr lang="en-US" sz="2800" dirty="0">
              <a:solidFill>
                <a:schemeClr val="bg1"/>
              </a:solidFill>
            </a:endParaRPr>
          </a:p>
        </p:txBody>
      </p:sp>
      <p:pic>
        <p:nvPicPr>
          <p:cNvPr id="9218" name="Picture 2">
            <a:extLst>
              <a:ext uri="{FF2B5EF4-FFF2-40B4-BE49-F238E27FC236}">
                <a16:creationId xmlns:a16="http://schemas.microsoft.com/office/drawing/2014/main" id="{C4CD5516-4D35-98BE-98FE-1F1FA57D63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26300" y="7178"/>
            <a:ext cx="49657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0626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67DBC-3E4C-6E23-5C64-1F5198D144D6}"/>
              </a:ext>
            </a:extLst>
          </p:cNvPr>
          <p:cNvSpPr>
            <a:spLocks noGrp="1"/>
          </p:cNvSpPr>
          <p:nvPr>
            <p:ph type="title"/>
          </p:nvPr>
        </p:nvSpPr>
        <p:spPr/>
        <p:txBody>
          <a:bodyPr/>
          <a:lstStyle/>
          <a:p>
            <a:r>
              <a:rPr lang="en-US" dirty="0">
                <a:solidFill>
                  <a:schemeClr val="bg1"/>
                </a:solidFill>
              </a:rPr>
              <a:t>The Messiah Revealed</a:t>
            </a:r>
          </a:p>
        </p:txBody>
      </p:sp>
      <p:sp>
        <p:nvSpPr>
          <p:cNvPr id="3" name="Content Placeholder 2">
            <a:extLst>
              <a:ext uri="{FF2B5EF4-FFF2-40B4-BE49-F238E27FC236}">
                <a16:creationId xmlns:a16="http://schemas.microsoft.com/office/drawing/2014/main" id="{F549FF39-461C-6CC8-5C6F-5E29786F71FB}"/>
              </a:ext>
            </a:extLst>
          </p:cNvPr>
          <p:cNvSpPr>
            <a:spLocks noGrp="1"/>
          </p:cNvSpPr>
          <p:nvPr>
            <p:ph idx="1"/>
          </p:nvPr>
        </p:nvSpPr>
        <p:spPr/>
        <p:txBody>
          <a:bodyPr>
            <a:normAutofit fontScale="92500" lnSpcReduction="20000"/>
          </a:bodyPr>
          <a:lstStyle/>
          <a:p>
            <a:pPr marL="0" indent="0">
              <a:buNone/>
            </a:pPr>
            <a:r>
              <a:rPr lang="en-US" dirty="0">
                <a:solidFill>
                  <a:schemeClr val="bg1"/>
                </a:solidFill>
              </a:rPr>
              <a:t>Matthew 26:62-68</a:t>
            </a:r>
          </a:p>
          <a:p>
            <a:pPr marL="0" indent="0">
              <a:buNone/>
            </a:pPr>
            <a:endParaRPr lang="en-US" dirty="0">
              <a:solidFill>
                <a:schemeClr val="bg1"/>
              </a:solidFill>
            </a:endParaRPr>
          </a:p>
          <a:p>
            <a:pPr marL="0" indent="0">
              <a:buNone/>
            </a:pPr>
            <a:r>
              <a:rPr lang="en-US" dirty="0">
                <a:solidFill>
                  <a:schemeClr val="bg1"/>
                </a:solidFill>
              </a:rPr>
              <a:t>And the high priest stood up and said, “Have you no answer to make? What is it that these men testify against you?” 63 But Jesus remained silent. And the high priest said to him, “I adjure you by the living God, tell us if you are the Christ, the Son of God.” 64 Jesus said to him, “You have said so. But I tell you, from now on you will see the Son of Man seated at the right hand of Power and coming on the clouds of heaven.” 65 Then the high priest tore his robes and said, “He has uttered blasphemy. What further witnesses do we need? You have now heard his blasphemy. 66 What is your judgment?” They answered, “He deserves death.” 67 Then they spit in his face and struck him. And some slapped him, 68 saying, “Prophesy to us, you Christ! Who is it that struck you?”</a:t>
            </a:r>
          </a:p>
        </p:txBody>
      </p:sp>
    </p:spTree>
    <p:extLst>
      <p:ext uri="{BB962C8B-B14F-4D97-AF65-F5344CB8AC3E}">
        <p14:creationId xmlns:p14="http://schemas.microsoft.com/office/powerpoint/2010/main" val="3165872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BE5D0-229C-E3A5-81D9-39DB8D589B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85835A-4D51-48EE-2646-5BD385FFE34F}"/>
              </a:ext>
            </a:extLst>
          </p:cNvPr>
          <p:cNvSpPr>
            <a:spLocks noGrp="1"/>
          </p:cNvSpPr>
          <p:nvPr>
            <p:ph type="title"/>
          </p:nvPr>
        </p:nvSpPr>
        <p:spPr/>
        <p:txBody>
          <a:bodyPr/>
          <a:lstStyle/>
          <a:p>
            <a:r>
              <a:rPr lang="en-US" dirty="0">
                <a:solidFill>
                  <a:schemeClr val="bg1"/>
                </a:solidFill>
              </a:rPr>
              <a:t>The Messiah Revealed</a:t>
            </a:r>
          </a:p>
        </p:txBody>
      </p:sp>
      <p:sp>
        <p:nvSpPr>
          <p:cNvPr id="3" name="Content Placeholder 2">
            <a:extLst>
              <a:ext uri="{FF2B5EF4-FFF2-40B4-BE49-F238E27FC236}">
                <a16:creationId xmlns:a16="http://schemas.microsoft.com/office/drawing/2014/main" id="{A48A22DD-A0E8-F5FE-159A-DFC92708AEFB}"/>
              </a:ext>
            </a:extLst>
          </p:cNvPr>
          <p:cNvSpPr>
            <a:spLocks noGrp="1"/>
          </p:cNvSpPr>
          <p:nvPr>
            <p:ph idx="1"/>
          </p:nvPr>
        </p:nvSpPr>
        <p:spPr/>
        <p:txBody>
          <a:bodyPr>
            <a:normAutofit/>
          </a:bodyPr>
          <a:lstStyle/>
          <a:p>
            <a:pPr marL="0" indent="0">
              <a:buNone/>
            </a:pPr>
            <a:r>
              <a:rPr lang="en-US" dirty="0">
                <a:solidFill>
                  <a:schemeClr val="bg1"/>
                </a:solidFill>
              </a:rPr>
              <a:t>Revelation 1:9-20</a:t>
            </a:r>
          </a:p>
          <a:p>
            <a:pPr marL="0" indent="0">
              <a:buNone/>
            </a:pPr>
            <a:endParaRPr lang="en-US" dirty="0">
              <a:solidFill>
                <a:schemeClr val="bg1"/>
              </a:solidFill>
            </a:endParaRPr>
          </a:p>
        </p:txBody>
      </p:sp>
      <p:pic>
        <p:nvPicPr>
          <p:cNvPr id="13314" name="Picture 2">
            <a:extLst>
              <a:ext uri="{FF2B5EF4-FFF2-40B4-BE49-F238E27FC236}">
                <a16:creationId xmlns:a16="http://schemas.microsoft.com/office/drawing/2014/main" id="{33C7F081-BDA0-5225-B10A-A17011E54A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20861" y="1560060"/>
            <a:ext cx="6889749" cy="5167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3498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DCA35-A732-D471-DB9C-E8BE37C9A3B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D9B902-04CC-041F-221E-5F624692F95B}"/>
              </a:ext>
            </a:extLst>
          </p:cNvPr>
          <p:cNvSpPr>
            <a:spLocks noGrp="1"/>
          </p:cNvSpPr>
          <p:nvPr>
            <p:ph type="title"/>
          </p:nvPr>
        </p:nvSpPr>
        <p:spPr/>
        <p:txBody>
          <a:bodyPr/>
          <a:lstStyle/>
          <a:p>
            <a:r>
              <a:rPr lang="en-US" dirty="0">
                <a:solidFill>
                  <a:schemeClr val="bg1"/>
                </a:solidFill>
              </a:rPr>
              <a:t>The Messiah Revealed</a:t>
            </a:r>
          </a:p>
        </p:txBody>
      </p:sp>
      <p:sp>
        <p:nvSpPr>
          <p:cNvPr id="3" name="Content Placeholder 2">
            <a:extLst>
              <a:ext uri="{FF2B5EF4-FFF2-40B4-BE49-F238E27FC236}">
                <a16:creationId xmlns:a16="http://schemas.microsoft.com/office/drawing/2014/main" id="{0742B26C-9FE0-57C6-50CF-0DAE38FAC24E}"/>
              </a:ext>
            </a:extLst>
          </p:cNvPr>
          <p:cNvSpPr>
            <a:spLocks noGrp="1"/>
          </p:cNvSpPr>
          <p:nvPr>
            <p:ph idx="1"/>
          </p:nvPr>
        </p:nvSpPr>
        <p:spPr/>
        <p:txBody>
          <a:bodyPr>
            <a:normAutofit/>
          </a:bodyPr>
          <a:lstStyle/>
          <a:p>
            <a:pPr marL="0" indent="0">
              <a:buNone/>
            </a:pPr>
            <a:r>
              <a:rPr lang="en-US" dirty="0">
                <a:solidFill>
                  <a:schemeClr val="bg1"/>
                </a:solidFill>
              </a:rPr>
              <a:t>Revelation 14:14-16</a:t>
            </a:r>
          </a:p>
          <a:p>
            <a:pPr marL="0" indent="0">
              <a:buNone/>
            </a:pPr>
            <a:endParaRPr lang="en-US" dirty="0">
              <a:solidFill>
                <a:schemeClr val="bg1"/>
              </a:solidFill>
            </a:endParaRPr>
          </a:p>
        </p:txBody>
      </p:sp>
      <p:pic>
        <p:nvPicPr>
          <p:cNvPr id="14338" name="Picture 2" descr="Reaping a Harvest of Promise (Newsletter 2-8 Blog) – APOSTOLIC INFORMATION  SERVICE">
            <a:extLst>
              <a:ext uri="{FF2B5EF4-FFF2-40B4-BE49-F238E27FC236}">
                <a16:creationId xmlns:a16="http://schemas.microsoft.com/office/drawing/2014/main" id="{CE488122-DA2F-AD1B-89E8-90FACA4FE7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8599" y="1825625"/>
            <a:ext cx="7297441" cy="4568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128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AA0B5-01A5-6BA2-5D18-911847DE5DC0}"/>
              </a:ext>
            </a:extLst>
          </p:cNvPr>
          <p:cNvSpPr>
            <a:spLocks noGrp="1"/>
          </p:cNvSpPr>
          <p:nvPr>
            <p:ph type="title"/>
          </p:nvPr>
        </p:nvSpPr>
        <p:spPr>
          <a:xfrm>
            <a:off x="838200" y="3847628"/>
            <a:ext cx="10515600" cy="1325563"/>
          </a:xfrm>
        </p:spPr>
        <p:txBody>
          <a:bodyPr>
            <a:normAutofit fontScale="90000"/>
          </a:bodyPr>
          <a:lstStyle/>
          <a:p>
            <a:r>
              <a:rPr lang="en-US" dirty="0">
                <a:solidFill>
                  <a:schemeClr val="bg1"/>
                </a:solidFill>
              </a:rPr>
              <a:t>An individual</a:t>
            </a:r>
            <a:br>
              <a:rPr lang="en-US" dirty="0">
                <a:solidFill>
                  <a:schemeClr val="bg1"/>
                </a:solidFill>
              </a:rPr>
            </a:br>
            <a:r>
              <a:rPr lang="en-US" dirty="0">
                <a:solidFill>
                  <a:schemeClr val="bg1"/>
                </a:solidFill>
              </a:rPr>
              <a:t>A descendent of human beings</a:t>
            </a:r>
            <a:br>
              <a:rPr lang="en-US" dirty="0">
                <a:solidFill>
                  <a:schemeClr val="bg1"/>
                </a:solidFill>
              </a:rPr>
            </a:br>
            <a:r>
              <a:rPr lang="en-US" dirty="0">
                <a:solidFill>
                  <a:schemeClr val="bg1"/>
                </a:solidFill>
              </a:rPr>
              <a:t>Will crush Satan</a:t>
            </a:r>
            <a:br>
              <a:rPr lang="en-US" dirty="0">
                <a:solidFill>
                  <a:schemeClr val="bg1"/>
                </a:solidFill>
              </a:rPr>
            </a:br>
            <a:r>
              <a:rPr lang="en-US" dirty="0">
                <a:solidFill>
                  <a:schemeClr val="bg1"/>
                </a:solidFill>
              </a:rPr>
              <a:t>From the tribe of Judah</a:t>
            </a:r>
            <a:br>
              <a:rPr lang="en-US" dirty="0">
                <a:solidFill>
                  <a:schemeClr val="bg1"/>
                </a:solidFill>
              </a:rPr>
            </a:br>
            <a:r>
              <a:rPr lang="en-US" dirty="0">
                <a:solidFill>
                  <a:schemeClr val="bg1"/>
                </a:solidFill>
              </a:rPr>
              <a:t>A ruler (scepter and obedience)</a:t>
            </a:r>
            <a:br>
              <a:rPr lang="en-US" dirty="0">
                <a:solidFill>
                  <a:schemeClr val="bg1"/>
                </a:solidFill>
              </a:rPr>
            </a:br>
            <a:r>
              <a:rPr lang="en-US" dirty="0">
                <a:solidFill>
                  <a:schemeClr val="bg1"/>
                </a:solidFill>
              </a:rPr>
              <a:t>A receiver of tribute (a tributary)</a:t>
            </a:r>
            <a:br>
              <a:rPr lang="en-US" dirty="0">
                <a:solidFill>
                  <a:schemeClr val="bg1"/>
                </a:solidFill>
              </a:rPr>
            </a:br>
            <a:r>
              <a:rPr lang="en-US" dirty="0">
                <a:solidFill>
                  <a:schemeClr val="bg1"/>
                </a:solidFill>
              </a:rPr>
              <a:t>A descendent of David</a:t>
            </a:r>
            <a:br>
              <a:rPr lang="en-US" dirty="0">
                <a:solidFill>
                  <a:schemeClr val="bg1"/>
                </a:solidFill>
              </a:rPr>
            </a:br>
            <a:r>
              <a:rPr lang="en-US" dirty="0">
                <a:solidFill>
                  <a:schemeClr val="bg1"/>
                </a:solidFill>
              </a:rPr>
              <a:t>Associated with the eternal reign of David’s house</a:t>
            </a:r>
            <a:br>
              <a:rPr lang="en-US" dirty="0">
                <a:solidFill>
                  <a:schemeClr val="bg1"/>
                </a:solidFill>
              </a:rPr>
            </a:br>
            <a:r>
              <a:rPr lang="en-US" dirty="0">
                <a:solidFill>
                  <a:schemeClr val="bg1"/>
                </a:solidFill>
              </a:rPr>
              <a:t>Receives a kingdom from his Father</a:t>
            </a:r>
            <a:br>
              <a:rPr lang="en-US" dirty="0">
                <a:solidFill>
                  <a:schemeClr val="bg1"/>
                </a:solidFill>
              </a:rPr>
            </a:br>
            <a:r>
              <a:rPr lang="en-US" dirty="0">
                <a:solidFill>
                  <a:schemeClr val="bg1"/>
                </a:solidFill>
              </a:rPr>
              <a:t>Will defeat the evil nations</a:t>
            </a:r>
            <a:br>
              <a:rPr lang="en-US" dirty="0">
                <a:solidFill>
                  <a:schemeClr val="bg1"/>
                </a:solidFill>
              </a:rPr>
            </a:br>
            <a:r>
              <a:rPr lang="en-US" dirty="0">
                <a:solidFill>
                  <a:schemeClr val="bg1"/>
                </a:solidFill>
              </a:rPr>
              <a:t>Will expand the kingdom through the world</a:t>
            </a:r>
            <a:br>
              <a:rPr lang="en-US" dirty="0">
                <a:solidFill>
                  <a:schemeClr val="bg1"/>
                </a:solidFill>
              </a:rPr>
            </a:br>
            <a:r>
              <a:rPr lang="en-US" dirty="0">
                <a:solidFill>
                  <a:schemeClr val="bg1"/>
                </a:solidFill>
              </a:rPr>
              <a:t>Receives a priesthood</a:t>
            </a:r>
            <a:br>
              <a:rPr lang="en-US" dirty="0">
                <a:solidFill>
                  <a:schemeClr val="bg1"/>
                </a:solidFill>
              </a:rPr>
            </a:br>
            <a:r>
              <a:rPr lang="en-US" dirty="0">
                <a:solidFill>
                  <a:schemeClr val="bg1"/>
                </a:solidFill>
              </a:rPr>
              <a:t>Comes with the clouds</a:t>
            </a:r>
            <a:br>
              <a:rPr lang="en-US" dirty="0">
                <a:solidFill>
                  <a:schemeClr val="bg1"/>
                </a:solidFill>
              </a:rPr>
            </a:br>
            <a:br>
              <a:rPr lang="en-US" dirty="0">
                <a:solidFill>
                  <a:schemeClr val="bg1"/>
                </a:solidFill>
              </a:rPr>
            </a:br>
            <a:br>
              <a:rPr lang="en-US" dirty="0">
                <a:solidFill>
                  <a:schemeClr val="bg1"/>
                </a:solidFill>
              </a:rPr>
            </a:br>
            <a:br>
              <a:rPr lang="en-US" dirty="0">
                <a:solidFill>
                  <a:schemeClr val="bg1"/>
                </a:solidFill>
              </a:rPr>
            </a:br>
            <a:endParaRPr lang="en-US" dirty="0">
              <a:solidFill>
                <a:schemeClr val="bg1"/>
              </a:solidFill>
            </a:endParaRPr>
          </a:p>
        </p:txBody>
      </p:sp>
    </p:spTree>
    <p:extLst>
      <p:ext uri="{BB962C8B-B14F-4D97-AF65-F5344CB8AC3E}">
        <p14:creationId xmlns:p14="http://schemas.microsoft.com/office/powerpoint/2010/main" val="9783261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E230C3-6ACE-4E83-A7EA-05468A7EC37E}"/>
              </a:ext>
            </a:extLst>
          </p:cNvPr>
          <p:cNvSpPr>
            <a:spLocks noGrp="1"/>
          </p:cNvSpPr>
          <p:nvPr>
            <p:ph type="title"/>
          </p:nvPr>
        </p:nvSpPr>
        <p:spPr>
          <a:xfrm>
            <a:off x="838200" y="2894316"/>
            <a:ext cx="10515600" cy="1325563"/>
          </a:xfrm>
        </p:spPr>
        <p:txBody>
          <a:bodyPr>
            <a:normAutofit fontScale="90000"/>
          </a:bodyPr>
          <a:lstStyle/>
          <a:p>
            <a:r>
              <a:rPr lang="en-US" dirty="0">
                <a:solidFill>
                  <a:schemeClr val="bg1"/>
                </a:solidFill>
              </a:rPr>
              <a:t>Are Christians waiting? How is our waiting different from the waiting of the Jewish religion?</a:t>
            </a:r>
          </a:p>
        </p:txBody>
      </p:sp>
      <p:sp>
        <p:nvSpPr>
          <p:cNvPr id="3" name="Content Placeholder 2">
            <a:extLst>
              <a:ext uri="{FF2B5EF4-FFF2-40B4-BE49-F238E27FC236}">
                <a16:creationId xmlns:a16="http://schemas.microsoft.com/office/drawing/2014/main" id="{9488296C-43D1-5471-3DE6-4AAC59B1C23E}"/>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255555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29304323-7723-B7E5-9D1E-FF021DE0A647}"/>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t="24244" b="14448"/>
          <a:stretch>
            <a:fillRect/>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36272EA-D661-DB9F-6869-0722E5EE9CD0}"/>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sz="6000">
                <a:solidFill>
                  <a:srgbClr val="FFFFFF"/>
                </a:solidFill>
              </a:rPr>
              <a:t>Do Jews and Christians worship the same God?</a:t>
            </a:r>
          </a:p>
        </p:txBody>
      </p:sp>
    </p:spTree>
    <p:extLst>
      <p:ext uri="{BB962C8B-B14F-4D97-AF65-F5344CB8AC3E}">
        <p14:creationId xmlns:p14="http://schemas.microsoft.com/office/powerpoint/2010/main" val="273410160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a:extLst>
              <a:ext uri="{FF2B5EF4-FFF2-40B4-BE49-F238E27FC236}">
                <a16:creationId xmlns:a16="http://schemas.microsoft.com/office/drawing/2014/main" id="{3E09307B-3CCA-79D9-2C5F-54835F4BC622}"/>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t="24244" b="14448"/>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704AD98D-B82A-927C-24EA-7EC7566D6403}"/>
              </a:ext>
            </a:extLst>
          </p:cNvPr>
          <p:cNvSpPr>
            <a:spLocks noGrp="1"/>
          </p:cNvSpPr>
          <p:nvPr>
            <p:ph type="title"/>
          </p:nvPr>
        </p:nvSpPr>
        <p:spPr>
          <a:xfrm>
            <a:off x="838200" y="365125"/>
            <a:ext cx="10515600" cy="1325563"/>
          </a:xfrm>
        </p:spPr>
        <p:txBody>
          <a:bodyPr>
            <a:normAutofit/>
          </a:bodyPr>
          <a:lstStyle/>
          <a:p>
            <a:r>
              <a:rPr lang="en-US" dirty="0">
                <a:solidFill>
                  <a:srgbClr val="FFFFFF"/>
                </a:solidFill>
              </a:rPr>
              <a:t>Messiah: NT Expectation</a:t>
            </a:r>
          </a:p>
        </p:txBody>
      </p:sp>
      <p:sp>
        <p:nvSpPr>
          <p:cNvPr id="3" name="Content Placeholder 2">
            <a:extLst>
              <a:ext uri="{FF2B5EF4-FFF2-40B4-BE49-F238E27FC236}">
                <a16:creationId xmlns:a16="http://schemas.microsoft.com/office/drawing/2014/main" id="{A252AF3E-929D-6932-2C41-CA9DE34F70EA}"/>
              </a:ext>
            </a:extLst>
          </p:cNvPr>
          <p:cNvSpPr>
            <a:spLocks noGrp="1"/>
          </p:cNvSpPr>
          <p:nvPr>
            <p:ph idx="1"/>
          </p:nvPr>
        </p:nvSpPr>
        <p:spPr>
          <a:xfrm>
            <a:off x="838200" y="1825625"/>
            <a:ext cx="10515600" cy="4351338"/>
          </a:xfrm>
        </p:spPr>
        <p:txBody>
          <a:bodyPr>
            <a:normAutofit/>
          </a:bodyPr>
          <a:lstStyle/>
          <a:p>
            <a:pPr marL="0" indent="0">
              <a:buNone/>
            </a:pPr>
            <a:r>
              <a:rPr lang="en-US" sz="2600" dirty="0">
                <a:solidFill>
                  <a:srgbClr val="FFFFFF"/>
                </a:solidFill>
              </a:rPr>
              <a:t>John 1:41 “One of the two who heard John speak and followed Jesus was Andrew, Simon Peter's brother. 41 He first found his own brother Simon and said to him, ‘We have found the Messiah’ (which means Christ).”</a:t>
            </a:r>
          </a:p>
          <a:p>
            <a:pPr marL="0" indent="0">
              <a:buNone/>
            </a:pPr>
            <a:r>
              <a:rPr lang="en-US" sz="2600" dirty="0">
                <a:solidFill>
                  <a:srgbClr val="FFFFFF"/>
                </a:solidFill>
              </a:rPr>
              <a:t>John 4:25-26 “The woman said to him, ‘I know that Messiah is coming (he who is called Christ). When he comes, he will tell us all things.’ 26 Jesus said to her, ‘I who speak to you am he.’”</a:t>
            </a:r>
          </a:p>
          <a:p>
            <a:pPr marL="0" indent="0">
              <a:buNone/>
            </a:pPr>
            <a:r>
              <a:rPr lang="en-US" sz="2600" dirty="0">
                <a:solidFill>
                  <a:srgbClr val="FFFFFF"/>
                </a:solidFill>
              </a:rPr>
              <a:t>Luke 3:15 “As the people were in expectation, and all were questioning in their hearts concerning John, whether he might be the Christ, 16 John answered them all, saying, ‘I baptize you with water, but he who is mightier than I is coming, the strap of whose sandals I am not worthy to untie. He will baptize you with the Holy Spirit and fire.’”</a:t>
            </a:r>
          </a:p>
        </p:txBody>
      </p:sp>
    </p:spTree>
    <p:extLst>
      <p:ext uri="{BB962C8B-B14F-4D97-AF65-F5344CB8AC3E}">
        <p14:creationId xmlns:p14="http://schemas.microsoft.com/office/powerpoint/2010/main" val="156142100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9B86A1-705B-C649-6716-47B0302F99A3}"/>
            </a:ext>
          </a:extLst>
        </p:cNvPr>
        <p:cNvGrpSpPr/>
        <p:nvPr/>
      </p:nvGrpSpPr>
      <p:grpSpPr>
        <a:xfrm>
          <a:off x="0" y="0"/>
          <a:ext cx="0" cy="0"/>
          <a:chOff x="0" y="0"/>
          <a:chExt cx="0" cy="0"/>
        </a:xfrm>
      </p:grpSpPr>
      <p:sp>
        <p:nvSpPr>
          <p:cNvPr id="4103" name="Rectangle 4102">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a:extLst>
              <a:ext uri="{FF2B5EF4-FFF2-40B4-BE49-F238E27FC236}">
                <a16:creationId xmlns:a16="http://schemas.microsoft.com/office/drawing/2014/main" id="{9B3EDB8D-971B-824C-DA70-B3200E6290DC}"/>
              </a:ext>
            </a:extLst>
          </p:cNvPr>
          <p:cNvPicPr>
            <a:picLocks noChangeAspect="1" noChangeArrowheads="1"/>
          </p:cNvPicPr>
          <p:nvPr/>
        </p:nvPicPr>
        <p:blipFill>
          <a:blip r:embed="rId2">
            <a:alphaModFix amt="35000"/>
            <a:extLst>
              <a:ext uri="{28A0092B-C50C-407E-A947-70E740481C1C}">
                <a14:useLocalDpi xmlns:a14="http://schemas.microsoft.com/office/drawing/2010/main" val="0"/>
              </a:ext>
            </a:extLst>
          </a:blip>
          <a:srcRect t="24244" b="14448"/>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65206F5-DEEC-6B80-9453-7A73878AECDE}"/>
              </a:ext>
            </a:extLst>
          </p:cNvPr>
          <p:cNvSpPr>
            <a:spLocks noGrp="1"/>
          </p:cNvSpPr>
          <p:nvPr>
            <p:ph type="title"/>
          </p:nvPr>
        </p:nvSpPr>
        <p:spPr>
          <a:xfrm>
            <a:off x="838200" y="365125"/>
            <a:ext cx="10515600" cy="1325563"/>
          </a:xfrm>
        </p:spPr>
        <p:txBody>
          <a:bodyPr>
            <a:normAutofit/>
          </a:bodyPr>
          <a:lstStyle/>
          <a:p>
            <a:r>
              <a:rPr lang="en-US" dirty="0">
                <a:solidFill>
                  <a:srgbClr val="FFFFFF"/>
                </a:solidFill>
              </a:rPr>
              <a:t>Messiah: NT Expectation</a:t>
            </a:r>
          </a:p>
        </p:txBody>
      </p:sp>
      <p:sp>
        <p:nvSpPr>
          <p:cNvPr id="3" name="Content Placeholder 2">
            <a:extLst>
              <a:ext uri="{FF2B5EF4-FFF2-40B4-BE49-F238E27FC236}">
                <a16:creationId xmlns:a16="http://schemas.microsoft.com/office/drawing/2014/main" id="{6EAC1D19-1F6A-C8CF-5C75-0AD717753430}"/>
              </a:ext>
            </a:extLst>
          </p:cNvPr>
          <p:cNvSpPr>
            <a:spLocks noGrp="1"/>
          </p:cNvSpPr>
          <p:nvPr>
            <p:ph idx="1"/>
          </p:nvPr>
        </p:nvSpPr>
        <p:spPr>
          <a:xfrm>
            <a:off x="838200" y="1825625"/>
            <a:ext cx="10515600" cy="4351338"/>
          </a:xfrm>
        </p:spPr>
        <p:txBody>
          <a:bodyPr>
            <a:normAutofit/>
          </a:bodyPr>
          <a:lstStyle/>
          <a:p>
            <a:pPr marL="0" indent="0">
              <a:buNone/>
            </a:pPr>
            <a:r>
              <a:rPr lang="en-US" dirty="0">
                <a:solidFill>
                  <a:srgbClr val="FFFFFF"/>
                </a:solidFill>
              </a:rPr>
              <a:t>Matthew 16:13-16 “Now when Jesus came into the district of Caesarea Philippi, he asked his disciples, ‘Who do people say that the Son of Man is?’ 14 And they said, ‘Some say John the Baptist, others say Elijah, and others Jeremiah or one of the prophets.’ 15 He said to them, ‘But who do you say that I am?’ 16 Simon Peter replied, ‘You are the Christ, the Son of the living God.’”</a:t>
            </a:r>
          </a:p>
        </p:txBody>
      </p:sp>
    </p:spTree>
    <p:extLst>
      <p:ext uri="{BB962C8B-B14F-4D97-AF65-F5344CB8AC3E}">
        <p14:creationId xmlns:p14="http://schemas.microsoft.com/office/powerpoint/2010/main" val="789877045"/>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E8615-8C2D-9B77-3DD3-9B3EC9ADC3C0}"/>
              </a:ext>
            </a:extLst>
          </p:cNvPr>
          <p:cNvSpPr>
            <a:spLocks noGrp="1"/>
          </p:cNvSpPr>
          <p:nvPr>
            <p:ph type="title"/>
          </p:nvPr>
        </p:nvSpPr>
        <p:spPr/>
        <p:txBody>
          <a:bodyPr/>
          <a:lstStyle/>
          <a:p>
            <a:r>
              <a:rPr lang="en-US" dirty="0">
                <a:solidFill>
                  <a:schemeClr val="bg1"/>
                </a:solidFill>
              </a:rPr>
              <a:t>OT and IT: Who Is Messiah?</a:t>
            </a:r>
          </a:p>
        </p:txBody>
      </p:sp>
      <p:sp>
        <p:nvSpPr>
          <p:cNvPr id="3" name="Content Placeholder 2">
            <a:extLst>
              <a:ext uri="{FF2B5EF4-FFF2-40B4-BE49-F238E27FC236}">
                <a16:creationId xmlns:a16="http://schemas.microsoft.com/office/drawing/2014/main" id="{646CFA91-F583-6723-9BEB-217FD6B8C664}"/>
              </a:ext>
            </a:extLst>
          </p:cNvPr>
          <p:cNvSpPr>
            <a:spLocks noGrp="1"/>
          </p:cNvSpPr>
          <p:nvPr>
            <p:ph idx="1"/>
          </p:nvPr>
        </p:nvSpPr>
        <p:spPr/>
        <p:txBody>
          <a:bodyPr/>
          <a:lstStyle/>
          <a:p>
            <a:pPr marL="0" indent="0">
              <a:buNone/>
            </a:pPr>
            <a:r>
              <a:rPr lang="en-US" dirty="0">
                <a:solidFill>
                  <a:schemeClr val="bg1"/>
                </a:solidFill>
              </a:rPr>
              <a:t>Messiah – Anointed One</a:t>
            </a:r>
          </a:p>
          <a:p>
            <a:r>
              <a:rPr lang="en-US" dirty="0">
                <a:solidFill>
                  <a:schemeClr val="bg1"/>
                </a:solidFill>
              </a:rPr>
              <a:t>Priest</a:t>
            </a:r>
          </a:p>
          <a:p>
            <a:r>
              <a:rPr lang="en-US" dirty="0">
                <a:solidFill>
                  <a:schemeClr val="bg1"/>
                </a:solidFill>
              </a:rPr>
              <a:t>King</a:t>
            </a:r>
          </a:p>
          <a:p>
            <a:r>
              <a:rPr lang="en-US" dirty="0">
                <a:solidFill>
                  <a:schemeClr val="bg1"/>
                </a:solidFill>
              </a:rPr>
              <a:t>Prophet</a:t>
            </a:r>
          </a:p>
          <a:p>
            <a:r>
              <a:rPr lang="en-US" dirty="0">
                <a:solidFill>
                  <a:schemeClr val="bg1"/>
                </a:solidFill>
              </a:rPr>
              <a:t>Chosen one (Cyrus, Isaiah 45:1)</a:t>
            </a:r>
          </a:p>
        </p:txBody>
      </p:sp>
      <p:pic>
        <p:nvPicPr>
          <p:cNvPr id="10242" name="Picture 2" descr="Samuel Anoints David I Samuel 16:13">
            <a:extLst>
              <a:ext uri="{FF2B5EF4-FFF2-40B4-BE49-F238E27FC236}">
                <a16:creationId xmlns:a16="http://schemas.microsoft.com/office/drawing/2014/main" id="{AE1808FD-C74D-B9DE-47A6-D48677FB16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60372" y="1545906"/>
            <a:ext cx="4070082" cy="4946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3232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CCCC4-96D7-C7EE-2206-623EC51512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5E6D2D-D45C-A7DE-964D-E37E63C8A8D8}"/>
              </a:ext>
            </a:extLst>
          </p:cNvPr>
          <p:cNvSpPr>
            <a:spLocks noGrp="1"/>
          </p:cNvSpPr>
          <p:nvPr>
            <p:ph type="title"/>
          </p:nvPr>
        </p:nvSpPr>
        <p:spPr/>
        <p:txBody>
          <a:bodyPr/>
          <a:lstStyle/>
          <a:p>
            <a:r>
              <a:rPr lang="en-US" dirty="0">
                <a:solidFill>
                  <a:schemeClr val="bg1"/>
                </a:solidFill>
              </a:rPr>
              <a:t>OT: Who Is Messiah?</a:t>
            </a:r>
          </a:p>
        </p:txBody>
      </p:sp>
      <p:sp>
        <p:nvSpPr>
          <p:cNvPr id="3" name="Content Placeholder 2">
            <a:extLst>
              <a:ext uri="{FF2B5EF4-FFF2-40B4-BE49-F238E27FC236}">
                <a16:creationId xmlns:a16="http://schemas.microsoft.com/office/drawing/2014/main" id="{62609C95-445E-B5BE-3E5E-B60D60FB3A43}"/>
              </a:ext>
            </a:extLst>
          </p:cNvPr>
          <p:cNvSpPr>
            <a:spLocks noGrp="1"/>
          </p:cNvSpPr>
          <p:nvPr>
            <p:ph idx="1"/>
          </p:nvPr>
        </p:nvSpPr>
        <p:spPr>
          <a:xfrm>
            <a:off x="838200" y="1825625"/>
            <a:ext cx="10515600" cy="2571277"/>
          </a:xfrm>
        </p:spPr>
        <p:txBody>
          <a:bodyPr/>
          <a:lstStyle/>
          <a:p>
            <a:pPr marL="0" indent="0">
              <a:buNone/>
            </a:pPr>
            <a:r>
              <a:rPr lang="en-US" dirty="0">
                <a:solidFill>
                  <a:schemeClr val="bg1"/>
                </a:solidFill>
              </a:rPr>
              <a:t>Genesis 3:15 (Protoevangelium)</a:t>
            </a:r>
          </a:p>
          <a:p>
            <a:pPr marL="0" indent="0">
              <a:buNone/>
            </a:pPr>
            <a:r>
              <a:rPr lang="en-US" dirty="0">
                <a:solidFill>
                  <a:schemeClr val="bg1"/>
                </a:solidFill>
              </a:rPr>
              <a:t>I will put enmity between you and the woman,</a:t>
            </a:r>
          </a:p>
          <a:p>
            <a:pPr marL="0" indent="0">
              <a:buNone/>
            </a:pPr>
            <a:r>
              <a:rPr lang="en-US" dirty="0">
                <a:solidFill>
                  <a:schemeClr val="bg1"/>
                </a:solidFill>
              </a:rPr>
              <a:t>    and between your offspring and her offspring;</a:t>
            </a:r>
          </a:p>
          <a:p>
            <a:pPr marL="0" indent="0">
              <a:buNone/>
            </a:pPr>
            <a:r>
              <a:rPr lang="en-US" dirty="0">
                <a:solidFill>
                  <a:schemeClr val="bg1"/>
                </a:solidFill>
              </a:rPr>
              <a:t>he shall bruise your head,</a:t>
            </a:r>
          </a:p>
          <a:p>
            <a:pPr marL="0" indent="0">
              <a:buNone/>
            </a:pPr>
            <a:r>
              <a:rPr lang="en-US" dirty="0">
                <a:solidFill>
                  <a:schemeClr val="bg1"/>
                </a:solidFill>
              </a:rPr>
              <a:t>    and you shall bruise his heel.</a:t>
            </a:r>
          </a:p>
          <a:p>
            <a:pPr marL="0" indent="0">
              <a:buNone/>
            </a:pPr>
            <a:endParaRPr lang="en-US" dirty="0">
              <a:solidFill>
                <a:schemeClr val="bg1"/>
              </a:solidFill>
            </a:endParaRPr>
          </a:p>
        </p:txBody>
      </p:sp>
      <p:sp>
        <p:nvSpPr>
          <p:cNvPr id="4" name="Content Placeholder 2">
            <a:extLst>
              <a:ext uri="{FF2B5EF4-FFF2-40B4-BE49-F238E27FC236}">
                <a16:creationId xmlns:a16="http://schemas.microsoft.com/office/drawing/2014/main" id="{8DD3CF96-B614-6FD0-FA5C-4208A153898E}"/>
              </a:ext>
            </a:extLst>
          </p:cNvPr>
          <p:cNvSpPr txBox="1">
            <a:spLocks/>
          </p:cNvSpPr>
          <p:nvPr/>
        </p:nvSpPr>
        <p:spPr>
          <a:xfrm>
            <a:off x="838200" y="4688732"/>
            <a:ext cx="10515600" cy="139105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bg1"/>
                </a:solidFill>
              </a:rPr>
              <a:t>An individual</a:t>
            </a:r>
          </a:p>
          <a:p>
            <a:pPr marL="0" indent="0">
              <a:buFont typeface="Arial" panose="020B0604020202020204" pitchFamily="34" charset="0"/>
              <a:buNone/>
            </a:pPr>
            <a:r>
              <a:rPr lang="en-US" dirty="0">
                <a:solidFill>
                  <a:schemeClr val="bg1"/>
                </a:solidFill>
              </a:rPr>
              <a:t>A descendent of human beings</a:t>
            </a:r>
          </a:p>
          <a:p>
            <a:pPr marL="0" indent="0">
              <a:buFont typeface="Arial" panose="020B0604020202020204" pitchFamily="34" charset="0"/>
              <a:buNone/>
            </a:pPr>
            <a:r>
              <a:rPr lang="en-US" dirty="0">
                <a:solidFill>
                  <a:schemeClr val="bg1"/>
                </a:solidFill>
              </a:rPr>
              <a:t>Will crush Satan</a:t>
            </a:r>
          </a:p>
        </p:txBody>
      </p:sp>
    </p:spTree>
    <p:extLst>
      <p:ext uri="{BB962C8B-B14F-4D97-AF65-F5344CB8AC3E}">
        <p14:creationId xmlns:p14="http://schemas.microsoft.com/office/powerpoint/2010/main" val="1584325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664DF-6C6B-DD65-3603-130EA25ED2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9B76D1-4E73-A944-BB55-BBF67632C601}"/>
              </a:ext>
            </a:extLst>
          </p:cNvPr>
          <p:cNvSpPr>
            <a:spLocks noGrp="1"/>
          </p:cNvSpPr>
          <p:nvPr>
            <p:ph type="title"/>
          </p:nvPr>
        </p:nvSpPr>
        <p:spPr/>
        <p:txBody>
          <a:bodyPr/>
          <a:lstStyle/>
          <a:p>
            <a:r>
              <a:rPr lang="en-US" dirty="0">
                <a:solidFill>
                  <a:schemeClr val="bg1"/>
                </a:solidFill>
              </a:rPr>
              <a:t>OT: Who Is Messiah?</a:t>
            </a:r>
          </a:p>
        </p:txBody>
      </p:sp>
      <p:sp>
        <p:nvSpPr>
          <p:cNvPr id="3" name="Content Placeholder 2">
            <a:extLst>
              <a:ext uri="{FF2B5EF4-FFF2-40B4-BE49-F238E27FC236}">
                <a16:creationId xmlns:a16="http://schemas.microsoft.com/office/drawing/2014/main" id="{48BDA2E4-EBD4-B0C5-0BFC-6966B47E9483}"/>
              </a:ext>
            </a:extLst>
          </p:cNvPr>
          <p:cNvSpPr>
            <a:spLocks noGrp="1"/>
          </p:cNvSpPr>
          <p:nvPr>
            <p:ph idx="1"/>
          </p:nvPr>
        </p:nvSpPr>
        <p:spPr>
          <a:xfrm>
            <a:off x="838200" y="1825625"/>
            <a:ext cx="10515600" cy="2619915"/>
          </a:xfrm>
        </p:spPr>
        <p:txBody>
          <a:bodyPr/>
          <a:lstStyle/>
          <a:p>
            <a:pPr marL="0" indent="0">
              <a:buNone/>
            </a:pPr>
            <a:r>
              <a:rPr lang="en-US" dirty="0">
                <a:solidFill>
                  <a:schemeClr val="bg1"/>
                </a:solidFill>
              </a:rPr>
              <a:t>Genesis 49:10 Jacob blesses his sons</a:t>
            </a:r>
          </a:p>
          <a:p>
            <a:pPr marL="0" indent="0">
              <a:buNone/>
            </a:pPr>
            <a:r>
              <a:rPr lang="en-US" dirty="0">
                <a:solidFill>
                  <a:schemeClr val="bg1"/>
                </a:solidFill>
              </a:rPr>
              <a:t>The scepter shall not depart from Judah,</a:t>
            </a:r>
          </a:p>
          <a:p>
            <a:pPr marL="0" indent="0">
              <a:buNone/>
            </a:pPr>
            <a:r>
              <a:rPr lang="en-US" dirty="0">
                <a:solidFill>
                  <a:schemeClr val="bg1"/>
                </a:solidFill>
              </a:rPr>
              <a:t>    nor the ruler's staff from between his feet,</a:t>
            </a:r>
          </a:p>
          <a:p>
            <a:pPr marL="0" indent="0">
              <a:buNone/>
            </a:pPr>
            <a:r>
              <a:rPr lang="en-US" dirty="0">
                <a:solidFill>
                  <a:schemeClr val="bg1"/>
                </a:solidFill>
              </a:rPr>
              <a:t>until tribute comes to him;</a:t>
            </a:r>
          </a:p>
          <a:p>
            <a:pPr marL="0" indent="0">
              <a:buNone/>
            </a:pPr>
            <a:r>
              <a:rPr lang="en-US" dirty="0">
                <a:solidFill>
                  <a:schemeClr val="bg1"/>
                </a:solidFill>
              </a:rPr>
              <a:t>    and to him shall be the obedience of the peoples.</a:t>
            </a:r>
          </a:p>
        </p:txBody>
      </p:sp>
      <p:sp>
        <p:nvSpPr>
          <p:cNvPr id="4" name="Content Placeholder 2">
            <a:extLst>
              <a:ext uri="{FF2B5EF4-FFF2-40B4-BE49-F238E27FC236}">
                <a16:creationId xmlns:a16="http://schemas.microsoft.com/office/drawing/2014/main" id="{DA358D35-5FAA-443E-A308-1C423A290199}"/>
              </a:ext>
            </a:extLst>
          </p:cNvPr>
          <p:cNvSpPr txBox="1">
            <a:spLocks/>
          </p:cNvSpPr>
          <p:nvPr/>
        </p:nvSpPr>
        <p:spPr>
          <a:xfrm>
            <a:off x="838200" y="4812016"/>
            <a:ext cx="10515600" cy="25712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bg1"/>
                </a:solidFill>
              </a:rPr>
              <a:t>From the tribe of Judah</a:t>
            </a:r>
          </a:p>
          <a:p>
            <a:pPr marL="0" indent="0">
              <a:buFont typeface="Arial" panose="020B0604020202020204" pitchFamily="34" charset="0"/>
              <a:buNone/>
            </a:pPr>
            <a:r>
              <a:rPr lang="en-US" dirty="0">
                <a:solidFill>
                  <a:schemeClr val="bg1"/>
                </a:solidFill>
              </a:rPr>
              <a:t>A ruler (scepter and obedience)</a:t>
            </a:r>
          </a:p>
          <a:p>
            <a:pPr marL="0" indent="0">
              <a:buFont typeface="Arial" panose="020B0604020202020204" pitchFamily="34" charset="0"/>
              <a:buNone/>
            </a:pPr>
            <a:r>
              <a:rPr lang="en-US" dirty="0">
                <a:solidFill>
                  <a:schemeClr val="bg1"/>
                </a:solidFill>
              </a:rPr>
              <a:t>A receiver of tribute (a tributary)</a:t>
            </a:r>
          </a:p>
        </p:txBody>
      </p:sp>
    </p:spTree>
    <p:extLst>
      <p:ext uri="{BB962C8B-B14F-4D97-AF65-F5344CB8AC3E}">
        <p14:creationId xmlns:p14="http://schemas.microsoft.com/office/powerpoint/2010/main" val="447888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3F15E-D342-F160-F5DF-8CA053CE84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73211F-A021-8286-7CFD-74B3E82F01AF}"/>
              </a:ext>
            </a:extLst>
          </p:cNvPr>
          <p:cNvSpPr>
            <a:spLocks noGrp="1"/>
          </p:cNvSpPr>
          <p:nvPr>
            <p:ph type="title"/>
          </p:nvPr>
        </p:nvSpPr>
        <p:spPr/>
        <p:txBody>
          <a:bodyPr/>
          <a:lstStyle/>
          <a:p>
            <a:r>
              <a:rPr lang="en-US" dirty="0">
                <a:solidFill>
                  <a:schemeClr val="bg1"/>
                </a:solidFill>
              </a:rPr>
              <a:t>OT: Who Is Messiah?</a:t>
            </a:r>
          </a:p>
        </p:txBody>
      </p:sp>
      <p:sp>
        <p:nvSpPr>
          <p:cNvPr id="3" name="Content Placeholder 2">
            <a:extLst>
              <a:ext uri="{FF2B5EF4-FFF2-40B4-BE49-F238E27FC236}">
                <a16:creationId xmlns:a16="http://schemas.microsoft.com/office/drawing/2014/main" id="{795C12E6-8709-9EB3-61F4-1912AA638306}"/>
              </a:ext>
            </a:extLst>
          </p:cNvPr>
          <p:cNvSpPr>
            <a:spLocks noGrp="1"/>
          </p:cNvSpPr>
          <p:nvPr>
            <p:ph idx="1"/>
          </p:nvPr>
        </p:nvSpPr>
        <p:spPr>
          <a:xfrm>
            <a:off x="838200" y="1825625"/>
            <a:ext cx="10515600" cy="518741"/>
          </a:xfrm>
        </p:spPr>
        <p:txBody>
          <a:bodyPr/>
          <a:lstStyle/>
          <a:p>
            <a:pPr marL="0" indent="0">
              <a:buNone/>
            </a:pPr>
            <a:r>
              <a:rPr lang="en-US" dirty="0">
                <a:solidFill>
                  <a:schemeClr val="bg1"/>
                </a:solidFill>
              </a:rPr>
              <a:t>2 Samuel 7:8-17</a:t>
            </a:r>
          </a:p>
        </p:txBody>
      </p:sp>
      <p:pic>
        <p:nvPicPr>
          <p:cNvPr id="5122" name="Picture 2" descr="Realistic painting depicts a light-skinned young man with dark curly hair, wearing a white tunic, set before distant mountains. He is kneeling victoriously atop a fearsome dead lion, clutching a serene lamb his right arm and gesturing heavenward with his left arm.">
            <a:extLst>
              <a:ext uri="{FF2B5EF4-FFF2-40B4-BE49-F238E27FC236}">
                <a16:creationId xmlns:a16="http://schemas.microsoft.com/office/drawing/2014/main" id="{848E8D6A-96D7-1296-527B-C343F57EE5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479303"/>
            <a:ext cx="2904727" cy="420523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Who Is King David? - Mesu Andrews">
            <a:extLst>
              <a:ext uri="{FF2B5EF4-FFF2-40B4-BE49-F238E27FC236}">
                <a16:creationId xmlns:a16="http://schemas.microsoft.com/office/drawing/2014/main" id="{B4B48C5E-6EAC-65E4-7B84-E988F4C726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4570" y="1420939"/>
            <a:ext cx="2904727" cy="5263599"/>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a:extLst>
              <a:ext uri="{FF2B5EF4-FFF2-40B4-BE49-F238E27FC236}">
                <a16:creationId xmlns:a16="http://schemas.microsoft.com/office/drawing/2014/main" id="{7D17F46C-5A3B-E8A9-AD7E-0A8232A1AE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6680" y="-176102"/>
            <a:ext cx="4068763"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015E6EE8-9F95-2BB6-6FEB-8C0D5432E09D}"/>
              </a:ext>
            </a:extLst>
          </p:cNvPr>
          <p:cNvSpPr txBox="1">
            <a:spLocks/>
          </p:cNvSpPr>
          <p:nvPr/>
        </p:nvSpPr>
        <p:spPr>
          <a:xfrm>
            <a:off x="0" y="0"/>
            <a:ext cx="12101209" cy="6816836"/>
          </a:xfrm>
          <a:prstGeom prst="rect">
            <a:avLst/>
          </a:prstGeom>
          <a:solidFill>
            <a:schemeClr val="tx1">
              <a:alpha val="55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solidFill>
                <a:schemeClr val="bg1"/>
              </a:solidFill>
            </a:endParaRPr>
          </a:p>
          <a:p>
            <a:pPr marL="0" indent="0">
              <a:buFont typeface="Arial" panose="020B0604020202020204" pitchFamily="34" charset="0"/>
              <a:buNone/>
            </a:pPr>
            <a:endParaRPr lang="en-US" dirty="0">
              <a:solidFill>
                <a:schemeClr val="bg1"/>
              </a:solidFill>
            </a:endParaRPr>
          </a:p>
          <a:p>
            <a:pPr marL="0" indent="0">
              <a:buFont typeface="Arial" panose="020B0604020202020204" pitchFamily="34" charset="0"/>
              <a:buNone/>
            </a:pPr>
            <a:endParaRPr lang="en-US" dirty="0">
              <a:solidFill>
                <a:schemeClr val="bg1"/>
              </a:solidFill>
            </a:endParaRPr>
          </a:p>
          <a:p>
            <a:pPr marL="0" indent="0">
              <a:buFont typeface="Arial" panose="020B0604020202020204" pitchFamily="34" charset="0"/>
              <a:buNone/>
            </a:pPr>
            <a:endParaRPr lang="en-US" dirty="0">
              <a:solidFill>
                <a:schemeClr val="bg1"/>
              </a:solidFill>
            </a:endParaRPr>
          </a:p>
          <a:p>
            <a:pPr marL="0" indent="0">
              <a:buFont typeface="Arial" panose="020B0604020202020204" pitchFamily="34" charset="0"/>
              <a:buNone/>
            </a:pPr>
            <a:endParaRPr lang="en-US" dirty="0">
              <a:solidFill>
                <a:schemeClr val="bg1"/>
              </a:solidFill>
            </a:endParaRPr>
          </a:p>
          <a:p>
            <a:pPr marL="0" indent="0">
              <a:buFont typeface="Arial" panose="020B0604020202020204" pitchFamily="34" charset="0"/>
              <a:buNone/>
            </a:pPr>
            <a:endParaRPr lang="en-US" dirty="0">
              <a:solidFill>
                <a:schemeClr val="bg1"/>
              </a:solidFill>
            </a:endParaRPr>
          </a:p>
          <a:p>
            <a:pPr marL="0" indent="0">
              <a:buFont typeface="Arial" panose="020B0604020202020204" pitchFamily="34" charset="0"/>
              <a:buNone/>
            </a:pPr>
            <a:r>
              <a:rPr lang="en-US" dirty="0">
                <a:solidFill>
                  <a:schemeClr val="bg1"/>
                </a:solidFill>
              </a:rPr>
              <a:t>	</a:t>
            </a:r>
          </a:p>
          <a:p>
            <a:pPr marL="0" indent="0">
              <a:buFont typeface="Arial" panose="020B0604020202020204" pitchFamily="34" charset="0"/>
              <a:buNone/>
            </a:pPr>
            <a:endParaRPr lang="en-US" dirty="0">
              <a:solidFill>
                <a:schemeClr val="bg1"/>
              </a:solidFill>
            </a:endParaRPr>
          </a:p>
          <a:p>
            <a:pPr marL="0" indent="0">
              <a:buFont typeface="Arial" panose="020B0604020202020204" pitchFamily="34" charset="0"/>
              <a:buNone/>
            </a:pPr>
            <a:endParaRPr lang="en-US" dirty="0">
              <a:solidFill>
                <a:schemeClr val="bg1"/>
              </a:solidFill>
            </a:endParaRPr>
          </a:p>
          <a:p>
            <a:pPr marL="0" indent="0">
              <a:buFont typeface="Arial" panose="020B0604020202020204" pitchFamily="34" charset="0"/>
              <a:buNone/>
            </a:pPr>
            <a:r>
              <a:rPr lang="en-US" dirty="0">
                <a:solidFill>
                  <a:schemeClr val="bg1"/>
                </a:solidFill>
              </a:rPr>
              <a:t>	</a:t>
            </a:r>
            <a:r>
              <a:rPr lang="en-US" sz="3600" dirty="0">
                <a:solidFill>
                  <a:schemeClr val="bg1"/>
                </a:solidFill>
              </a:rPr>
              <a:t>A descendent of David</a:t>
            </a:r>
          </a:p>
          <a:p>
            <a:pPr marL="0" indent="0">
              <a:buFont typeface="Arial" panose="020B0604020202020204" pitchFamily="34" charset="0"/>
              <a:buNone/>
            </a:pPr>
            <a:r>
              <a:rPr lang="en-US" sz="3600" dirty="0">
                <a:solidFill>
                  <a:schemeClr val="bg1"/>
                </a:solidFill>
              </a:rPr>
              <a:t>	Associated with the eternal reign of David’s house</a:t>
            </a:r>
          </a:p>
          <a:p>
            <a:pPr marL="0" indent="0">
              <a:buFont typeface="Arial" panose="020B0604020202020204" pitchFamily="34" charset="0"/>
              <a:buNone/>
            </a:pPr>
            <a:endParaRPr lang="en-US" dirty="0">
              <a:solidFill>
                <a:schemeClr val="bg1"/>
              </a:solidFill>
            </a:endParaRPr>
          </a:p>
        </p:txBody>
      </p:sp>
    </p:spTree>
    <p:extLst>
      <p:ext uri="{BB962C8B-B14F-4D97-AF65-F5344CB8AC3E}">
        <p14:creationId xmlns:p14="http://schemas.microsoft.com/office/powerpoint/2010/main" val="1687446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F63F9-F36A-6071-1539-1AB59022DF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4D8A90-4555-7714-9D8E-4C2E8B8AB0CD}"/>
              </a:ext>
            </a:extLst>
          </p:cNvPr>
          <p:cNvSpPr>
            <a:spLocks noGrp="1"/>
          </p:cNvSpPr>
          <p:nvPr>
            <p:ph type="title"/>
          </p:nvPr>
        </p:nvSpPr>
        <p:spPr/>
        <p:txBody>
          <a:bodyPr/>
          <a:lstStyle/>
          <a:p>
            <a:r>
              <a:rPr lang="en-US" dirty="0">
                <a:solidFill>
                  <a:schemeClr val="bg1"/>
                </a:solidFill>
              </a:rPr>
              <a:t>OT: Who Is Messiah?</a:t>
            </a:r>
          </a:p>
        </p:txBody>
      </p:sp>
      <p:sp>
        <p:nvSpPr>
          <p:cNvPr id="3" name="Content Placeholder 2">
            <a:extLst>
              <a:ext uri="{FF2B5EF4-FFF2-40B4-BE49-F238E27FC236}">
                <a16:creationId xmlns:a16="http://schemas.microsoft.com/office/drawing/2014/main" id="{5C785B45-933E-9948-8CC1-D13DD3F94CB4}"/>
              </a:ext>
            </a:extLst>
          </p:cNvPr>
          <p:cNvSpPr>
            <a:spLocks noGrp="1"/>
          </p:cNvSpPr>
          <p:nvPr>
            <p:ph idx="1"/>
          </p:nvPr>
        </p:nvSpPr>
        <p:spPr/>
        <p:txBody>
          <a:bodyPr>
            <a:normAutofit lnSpcReduction="10000"/>
          </a:bodyPr>
          <a:lstStyle/>
          <a:p>
            <a:pPr marL="0" indent="0">
              <a:buNone/>
            </a:pPr>
            <a:r>
              <a:rPr lang="en-US" dirty="0">
                <a:solidFill>
                  <a:schemeClr val="bg1"/>
                </a:solidFill>
              </a:rPr>
              <a:t>Psalm 2:7-9 (Jesus’ Baptism and Transfiguration, Acts 13:33, Hebrews 1:5, Hebrews 5:5)</a:t>
            </a:r>
          </a:p>
          <a:p>
            <a:pPr marL="0" indent="0">
              <a:buNone/>
            </a:pPr>
            <a:r>
              <a:rPr lang="en-US" dirty="0">
                <a:solidFill>
                  <a:schemeClr val="bg1"/>
                </a:solidFill>
              </a:rPr>
              <a:t>I will tell of the decree:</a:t>
            </a:r>
          </a:p>
          <a:p>
            <a:pPr marL="0" indent="0">
              <a:buNone/>
            </a:pPr>
            <a:r>
              <a:rPr lang="en-US" dirty="0">
                <a:solidFill>
                  <a:schemeClr val="bg1"/>
                </a:solidFill>
              </a:rPr>
              <a:t>The Lord said to me, “You are my Son;</a:t>
            </a:r>
          </a:p>
          <a:p>
            <a:pPr marL="0" indent="0">
              <a:buNone/>
            </a:pPr>
            <a:r>
              <a:rPr lang="en-US" dirty="0">
                <a:solidFill>
                  <a:schemeClr val="bg1"/>
                </a:solidFill>
              </a:rPr>
              <a:t>    today I have begotten you.</a:t>
            </a:r>
          </a:p>
          <a:p>
            <a:pPr marL="0" indent="0">
              <a:buNone/>
            </a:pPr>
            <a:r>
              <a:rPr lang="en-US" dirty="0">
                <a:solidFill>
                  <a:schemeClr val="bg1"/>
                </a:solidFill>
              </a:rPr>
              <a:t>8 Ask of me, and I will make the nations your heritage,</a:t>
            </a:r>
          </a:p>
          <a:p>
            <a:pPr marL="0" indent="0">
              <a:buNone/>
            </a:pPr>
            <a:r>
              <a:rPr lang="en-US" dirty="0">
                <a:solidFill>
                  <a:schemeClr val="bg1"/>
                </a:solidFill>
              </a:rPr>
              <a:t>    and the ends of the earth your possession.</a:t>
            </a:r>
          </a:p>
          <a:p>
            <a:pPr marL="0" indent="0">
              <a:buNone/>
            </a:pPr>
            <a:r>
              <a:rPr lang="en-US" dirty="0">
                <a:solidFill>
                  <a:schemeClr val="bg1"/>
                </a:solidFill>
              </a:rPr>
              <a:t>9 You shall break them with a rod of iron</a:t>
            </a:r>
          </a:p>
          <a:p>
            <a:pPr marL="0" indent="0">
              <a:buNone/>
            </a:pPr>
            <a:r>
              <a:rPr lang="en-US" dirty="0">
                <a:solidFill>
                  <a:schemeClr val="bg1"/>
                </a:solidFill>
              </a:rPr>
              <a:t>    and dash them in pieces like a potter's vessel.</a:t>
            </a:r>
          </a:p>
        </p:txBody>
      </p:sp>
      <p:sp>
        <p:nvSpPr>
          <p:cNvPr id="4" name="Content Placeholder 2">
            <a:extLst>
              <a:ext uri="{FF2B5EF4-FFF2-40B4-BE49-F238E27FC236}">
                <a16:creationId xmlns:a16="http://schemas.microsoft.com/office/drawing/2014/main" id="{6E224F52-9732-05D1-BAB3-254661123CDB}"/>
              </a:ext>
            </a:extLst>
          </p:cNvPr>
          <p:cNvSpPr txBox="1">
            <a:spLocks/>
          </p:cNvSpPr>
          <p:nvPr/>
        </p:nvSpPr>
        <p:spPr>
          <a:xfrm>
            <a:off x="0" y="0"/>
            <a:ext cx="12101209" cy="6816836"/>
          </a:xfrm>
          <a:prstGeom prst="rect">
            <a:avLst/>
          </a:prstGeom>
          <a:solidFill>
            <a:schemeClr val="tx1">
              <a:alpha val="71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sz="3600" dirty="0">
              <a:solidFill>
                <a:schemeClr val="bg1"/>
              </a:solidFill>
            </a:endParaRPr>
          </a:p>
          <a:p>
            <a:pPr marL="0" indent="0">
              <a:buFont typeface="Arial" panose="020B0604020202020204" pitchFamily="34" charset="0"/>
              <a:buNone/>
            </a:pPr>
            <a:endParaRPr lang="en-US" sz="3600" dirty="0">
              <a:solidFill>
                <a:schemeClr val="bg1"/>
              </a:solidFill>
            </a:endParaRPr>
          </a:p>
          <a:p>
            <a:pPr marL="0" indent="0">
              <a:buFont typeface="Arial" panose="020B0604020202020204" pitchFamily="34" charset="0"/>
              <a:buNone/>
            </a:pPr>
            <a:endParaRPr lang="en-US" sz="3600" dirty="0">
              <a:solidFill>
                <a:schemeClr val="bg1"/>
              </a:solidFill>
            </a:endParaRPr>
          </a:p>
          <a:p>
            <a:pPr marL="0" indent="0">
              <a:buFont typeface="Arial" panose="020B0604020202020204" pitchFamily="34" charset="0"/>
              <a:buNone/>
            </a:pPr>
            <a:endParaRPr lang="en-US" sz="3600" dirty="0">
              <a:solidFill>
                <a:schemeClr val="bg1"/>
              </a:solidFill>
            </a:endParaRPr>
          </a:p>
          <a:p>
            <a:pPr marL="0" indent="0">
              <a:buFont typeface="Arial" panose="020B0604020202020204" pitchFamily="34" charset="0"/>
              <a:buNone/>
            </a:pPr>
            <a:endParaRPr lang="en-US" sz="3600" dirty="0">
              <a:solidFill>
                <a:schemeClr val="bg1"/>
              </a:solidFill>
            </a:endParaRPr>
          </a:p>
          <a:p>
            <a:pPr marL="0" indent="0">
              <a:buFont typeface="Arial" panose="020B0604020202020204" pitchFamily="34" charset="0"/>
              <a:buNone/>
            </a:pPr>
            <a:endParaRPr lang="en-US" sz="3600" dirty="0">
              <a:solidFill>
                <a:schemeClr val="bg1"/>
              </a:solidFill>
            </a:endParaRPr>
          </a:p>
          <a:p>
            <a:pPr marL="0" indent="0">
              <a:buFont typeface="Arial" panose="020B0604020202020204" pitchFamily="34" charset="0"/>
              <a:buNone/>
            </a:pPr>
            <a:r>
              <a:rPr lang="en-US" sz="3600" dirty="0">
                <a:solidFill>
                  <a:schemeClr val="bg1"/>
                </a:solidFill>
              </a:rPr>
              <a:t>	Receives a kingdom from his Father</a:t>
            </a:r>
          </a:p>
          <a:p>
            <a:pPr marL="0" indent="0">
              <a:buFont typeface="Arial" panose="020B0604020202020204" pitchFamily="34" charset="0"/>
              <a:buNone/>
            </a:pPr>
            <a:r>
              <a:rPr lang="en-US" sz="3600" dirty="0">
                <a:solidFill>
                  <a:schemeClr val="bg1"/>
                </a:solidFill>
              </a:rPr>
              <a:t>	Will defeat the evil nations</a:t>
            </a:r>
          </a:p>
          <a:p>
            <a:pPr marL="0" indent="0">
              <a:buFont typeface="Arial" panose="020B0604020202020204" pitchFamily="34" charset="0"/>
              <a:buNone/>
            </a:pPr>
            <a:r>
              <a:rPr lang="en-US" sz="3600" dirty="0">
                <a:solidFill>
                  <a:schemeClr val="bg1"/>
                </a:solidFill>
              </a:rPr>
              <a:t>	Will expand the kingdom through the world</a:t>
            </a:r>
          </a:p>
        </p:txBody>
      </p:sp>
    </p:spTree>
    <p:extLst>
      <p:ext uri="{BB962C8B-B14F-4D97-AF65-F5344CB8AC3E}">
        <p14:creationId xmlns:p14="http://schemas.microsoft.com/office/powerpoint/2010/main" val="3244770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1199</Words>
  <Application>Microsoft Office PowerPoint</Application>
  <PresentationFormat>Widescreen</PresentationFormat>
  <Paragraphs>132</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Aptos Display</vt:lpstr>
      <vt:lpstr>Arial</vt:lpstr>
      <vt:lpstr>Wingdings</vt:lpstr>
      <vt:lpstr>Office Theme</vt:lpstr>
      <vt:lpstr>Between the Testaments</vt:lpstr>
      <vt:lpstr>Do Jews and Christians worship the same God?</vt:lpstr>
      <vt:lpstr>Messiah: NT Expectation</vt:lpstr>
      <vt:lpstr>Messiah: NT Expectation</vt:lpstr>
      <vt:lpstr>OT and IT: Who Is Messiah?</vt:lpstr>
      <vt:lpstr>OT: Who Is Messiah?</vt:lpstr>
      <vt:lpstr>OT: Who Is Messiah?</vt:lpstr>
      <vt:lpstr>OT: Who Is Messiah?</vt:lpstr>
      <vt:lpstr>OT: Who Is Messiah?</vt:lpstr>
      <vt:lpstr>OT: Who Is Messiah?</vt:lpstr>
      <vt:lpstr>OT: Who Is Messiah?</vt:lpstr>
      <vt:lpstr>OT: Who Is Messiah?</vt:lpstr>
      <vt:lpstr>IT: Who Is Messiah?</vt:lpstr>
      <vt:lpstr>IT: Who Is Messiah?</vt:lpstr>
      <vt:lpstr>The Messiah Revealed</vt:lpstr>
      <vt:lpstr>The Messiah Revealed</vt:lpstr>
      <vt:lpstr>The Messiah Revealed</vt:lpstr>
      <vt:lpstr>An individual A descendent of human beings Will crush Satan From the tribe of Judah A ruler (scepter and obedience) A receiver of tribute (a tributary) A descendent of David Associated with the eternal reign of David’s house Receives a kingdom from his Father Will defeat the evil nations Will expand the kingdom through the world Receives a priesthood Comes with the clouds    </vt:lpstr>
      <vt:lpstr>Are Christians waiting? How is our waiting different from the waiting of the Jewish religion?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Benjamin Vanderhyde</dc:creator>
  <cp:lastModifiedBy>Benjamin Vanderhyde</cp:lastModifiedBy>
  <cp:revision>7</cp:revision>
  <dcterms:created xsi:type="dcterms:W3CDTF">2026-06-28T01:27:14Z</dcterms:created>
  <dcterms:modified xsi:type="dcterms:W3CDTF">2026-06-28T12:25:42Z</dcterms:modified>
</cp:coreProperties>
</file>